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04" r:id="rId1"/>
  </p:sldMasterIdLst>
  <p:notesMasterIdLst>
    <p:notesMasterId r:id="rId11"/>
  </p:notesMasterIdLst>
  <p:sldIdLst>
    <p:sldId id="395" r:id="rId2"/>
    <p:sldId id="429" r:id="rId3"/>
    <p:sldId id="463" r:id="rId4"/>
    <p:sldId id="466" r:id="rId5"/>
    <p:sldId id="467" r:id="rId6"/>
    <p:sldId id="468" r:id="rId7"/>
    <p:sldId id="465" r:id="rId8"/>
    <p:sldId id="425" r:id="rId9"/>
    <p:sldId id="427" r:id="rId10"/>
  </p:sldIdLst>
  <p:sldSz cx="12192000" cy="6858000"/>
  <p:notesSz cx="6735763" cy="9799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rina" initials="I" lastIdx="1" clrIdx="0">
    <p:extLst>
      <p:ext uri="{19B8F6BF-5375-455C-9EA6-DF929625EA0E}">
        <p15:presenceInfo xmlns:p15="http://schemas.microsoft.com/office/powerpoint/2012/main" userId="Irina" providerId="None"/>
      </p:ext>
    </p:extLst>
  </p:cmAuthor>
  <p:cmAuthor id="2" name="Вячек" initials="В" lastIdx="1" clrIdx="1">
    <p:extLst>
      <p:ext uri="{19B8F6BF-5375-455C-9EA6-DF929625EA0E}">
        <p15:presenceInfo xmlns:p15="http://schemas.microsoft.com/office/powerpoint/2012/main" userId="Вячек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ADE0"/>
    <a:srgbClr val="B4D3A6"/>
    <a:srgbClr val="1BA138"/>
    <a:srgbClr val="008000"/>
    <a:srgbClr val="33CC33"/>
    <a:srgbClr val="9999FF"/>
    <a:srgbClr val="CCFFFF"/>
    <a:srgbClr val="000000"/>
    <a:srgbClr val="5F5F5F"/>
    <a:srgbClr val="740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0" autoAdjust="0"/>
    <p:restoredTop sz="96374" autoAdjust="0"/>
  </p:normalViewPr>
  <p:slideViewPr>
    <p:cSldViewPr>
      <p:cViewPr varScale="1">
        <p:scale>
          <a:sx n="114" d="100"/>
          <a:sy n="114" d="100"/>
        </p:scale>
        <p:origin x="55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" y="1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86" y="-84"/>
      </p:cViewPr>
      <p:guideLst>
        <p:guide orient="horz" pos="308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4E8F70-D5B0-4F6B-B98C-2790006A191E}" type="doc">
      <dgm:prSet loTypeId="urn:microsoft.com/office/officeart/2005/8/layout/lProcess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5780AE0E-0E2E-4783-BD0D-111476F451F3}">
      <dgm:prSet phldrT="[Текст]" custT="1"/>
      <dgm:spPr/>
      <dgm:t>
        <a:bodyPr/>
        <a:lstStyle/>
        <a:p>
          <a:r>
            <a:rPr lang="uk-UA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січень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134852-A835-411C-9808-749589F8B8A3}" type="parTrans" cxnId="{41C90FC8-6E46-4990-911E-094EF2844999}">
      <dgm:prSet/>
      <dgm:spPr/>
      <dgm:t>
        <a:bodyPr/>
        <a:lstStyle/>
        <a:p>
          <a:endParaRPr lang="ru-RU"/>
        </a:p>
      </dgm:t>
    </dgm:pt>
    <dgm:pt modelId="{D16A686F-66BF-4142-935A-75A34530C7E1}" type="sibTrans" cxnId="{41C90FC8-6E46-4990-911E-094EF2844999}">
      <dgm:prSet/>
      <dgm:spPr/>
      <dgm:t>
        <a:bodyPr/>
        <a:lstStyle/>
        <a:p>
          <a:endParaRPr lang="ru-RU"/>
        </a:p>
      </dgm:t>
    </dgm:pt>
    <dgm:pt modelId="{64BF05E7-57FB-4C75-9FA7-942B45F319DD}">
      <dgm:prSet phldrT="[Текст]"/>
      <dgm:spPr>
        <a:solidFill>
          <a:srgbClr val="FFFF00"/>
        </a:solidFill>
      </dgm:spPr>
      <dgm:t>
        <a:bodyPr/>
        <a:lstStyle/>
        <a:p>
          <a:r>
            <a:rPr lang="en-US" b="1" dirty="0"/>
            <a:t>78</a:t>
          </a:r>
          <a:r>
            <a:rPr lang="uk-UA" b="1" dirty="0"/>
            <a:t>06,561</a:t>
          </a:r>
          <a:endParaRPr lang="ru-RU" b="1" dirty="0"/>
        </a:p>
      </dgm:t>
    </dgm:pt>
    <dgm:pt modelId="{F62C0391-A598-4E28-A39A-613FB77A8DC9}" type="parTrans" cxnId="{A118EEFB-5F81-4EF6-874C-6879181DABA4}">
      <dgm:prSet/>
      <dgm:spPr/>
      <dgm:t>
        <a:bodyPr/>
        <a:lstStyle/>
        <a:p>
          <a:endParaRPr lang="ru-RU"/>
        </a:p>
      </dgm:t>
    </dgm:pt>
    <dgm:pt modelId="{8DD9E2CD-B801-43E2-9F97-87BF95EA8C0E}" type="sibTrans" cxnId="{A118EEFB-5F81-4EF6-874C-6879181DABA4}">
      <dgm:prSet/>
      <dgm:spPr/>
      <dgm:t>
        <a:bodyPr/>
        <a:lstStyle/>
        <a:p>
          <a:endParaRPr lang="ru-RU"/>
        </a:p>
      </dgm:t>
    </dgm:pt>
    <dgm:pt modelId="{538DA69C-D667-4597-92FD-A9F23092A7FD}">
      <dgm:prSet phldrT="[Текст]"/>
      <dgm:spPr/>
      <dgm:t>
        <a:bodyPr/>
        <a:lstStyle/>
        <a:p>
          <a:r>
            <a:rPr lang="en-US" dirty="0"/>
            <a:t>7</a:t>
          </a:r>
          <a:r>
            <a:rPr lang="uk-UA" dirty="0"/>
            <a:t>286,833</a:t>
          </a:r>
          <a:endParaRPr lang="ru-RU" dirty="0"/>
        </a:p>
      </dgm:t>
    </dgm:pt>
    <dgm:pt modelId="{D25372AB-BBEC-4645-8B87-E2F8ADAF2ED5}" type="parTrans" cxnId="{3630D391-95B6-49F0-8231-FB17473E2BDB}">
      <dgm:prSet/>
      <dgm:spPr/>
      <dgm:t>
        <a:bodyPr/>
        <a:lstStyle/>
        <a:p>
          <a:endParaRPr lang="ru-RU"/>
        </a:p>
      </dgm:t>
    </dgm:pt>
    <dgm:pt modelId="{08166126-F23C-4A6A-A618-3BFE8E36D9A5}" type="sibTrans" cxnId="{3630D391-95B6-49F0-8231-FB17473E2BDB}">
      <dgm:prSet/>
      <dgm:spPr/>
      <dgm:t>
        <a:bodyPr/>
        <a:lstStyle/>
        <a:p>
          <a:endParaRPr lang="ru-RU"/>
        </a:p>
      </dgm:t>
    </dgm:pt>
    <dgm:pt modelId="{5FE0F841-0D29-42DE-9457-2E106F78F082}">
      <dgm:prSet phldrT="[Текст]" custT="1"/>
      <dgm:spPr/>
      <dgm:t>
        <a:bodyPr/>
        <a:lstStyle/>
        <a:p>
          <a:r>
            <a:rPr lang="ru-RU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лютий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70C627-7502-4E15-A9DA-1DCBB5D44526}" type="parTrans" cxnId="{B460B887-DCA2-42AB-AAB7-C83E83F5B690}">
      <dgm:prSet/>
      <dgm:spPr/>
      <dgm:t>
        <a:bodyPr/>
        <a:lstStyle/>
        <a:p>
          <a:endParaRPr lang="ru-RU"/>
        </a:p>
      </dgm:t>
    </dgm:pt>
    <dgm:pt modelId="{00C6C49D-DE91-4F47-A461-E63DE529DAAA}" type="sibTrans" cxnId="{B460B887-DCA2-42AB-AAB7-C83E83F5B690}">
      <dgm:prSet/>
      <dgm:spPr/>
      <dgm:t>
        <a:bodyPr/>
        <a:lstStyle/>
        <a:p>
          <a:endParaRPr lang="ru-RU"/>
        </a:p>
      </dgm:t>
    </dgm:pt>
    <dgm:pt modelId="{5B19B709-F396-4BEE-A0D3-A33E5D98D304}">
      <dgm:prSet phldrT="[Текст]"/>
      <dgm:spPr>
        <a:solidFill>
          <a:srgbClr val="FFFF00"/>
        </a:solidFill>
      </dgm:spPr>
      <dgm:t>
        <a:bodyPr/>
        <a:lstStyle/>
        <a:p>
          <a:r>
            <a:rPr lang="en-US" b="1" dirty="0"/>
            <a:t>72</a:t>
          </a:r>
          <a:r>
            <a:rPr lang="uk-UA" b="1" dirty="0"/>
            <a:t>46,372</a:t>
          </a:r>
          <a:endParaRPr lang="ru-RU" b="1" dirty="0"/>
        </a:p>
      </dgm:t>
    </dgm:pt>
    <dgm:pt modelId="{5827C62B-516B-40FC-8FD2-8619DE206DCE}" type="parTrans" cxnId="{2B36F15E-CD69-483D-9E0C-46ED68E8E7EB}">
      <dgm:prSet/>
      <dgm:spPr/>
      <dgm:t>
        <a:bodyPr/>
        <a:lstStyle/>
        <a:p>
          <a:endParaRPr lang="ru-RU"/>
        </a:p>
      </dgm:t>
    </dgm:pt>
    <dgm:pt modelId="{DBDD3B9C-FDD4-426B-9AAA-E0B7130FB8C9}" type="sibTrans" cxnId="{2B36F15E-CD69-483D-9E0C-46ED68E8E7EB}">
      <dgm:prSet/>
      <dgm:spPr/>
      <dgm:t>
        <a:bodyPr/>
        <a:lstStyle/>
        <a:p>
          <a:endParaRPr lang="ru-RU"/>
        </a:p>
      </dgm:t>
    </dgm:pt>
    <dgm:pt modelId="{1F7A79C8-27C0-424B-AF6C-F817218DA1D8}">
      <dgm:prSet phldrT="[Текст]"/>
      <dgm:spPr/>
      <dgm:t>
        <a:bodyPr/>
        <a:lstStyle/>
        <a:p>
          <a:r>
            <a:rPr lang="uk-UA" dirty="0"/>
            <a:t>7246,212</a:t>
          </a:r>
          <a:endParaRPr lang="ru-RU" dirty="0"/>
        </a:p>
      </dgm:t>
    </dgm:pt>
    <dgm:pt modelId="{6B2BC123-24B7-41DF-B1F1-E8BCEDD026B0}" type="parTrans" cxnId="{EAADACE9-71E5-44B7-B963-4DEBF22FC9B3}">
      <dgm:prSet/>
      <dgm:spPr/>
      <dgm:t>
        <a:bodyPr/>
        <a:lstStyle/>
        <a:p>
          <a:endParaRPr lang="ru-RU"/>
        </a:p>
      </dgm:t>
    </dgm:pt>
    <dgm:pt modelId="{ED264984-6BFC-4619-B7D4-A098A33424D5}" type="sibTrans" cxnId="{EAADACE9-71E5-44B7-B963-4DEBF22FC9B3}">
      <dgm:prSet/>
      <dgm:spPr/>
      <dgm:t>
        <a:bodyPr/>
        <a:lstStyle/>
        <a:p>
          <a:endParaRPr lang="ru-RU"/>
        </a:p>
      </dgm:t>
    </dgm:pt>
    <dgm:pt modelId="{2C9D7941-93A4-48ED-93F6-054A4113531C}">
      <dgm:prSet phldrT="[Текст]" custT="1"/>
      <dgm:spPr/>
      <dgm:t>
        <a:bodyPr/>
        <a:lstStyle/>
        <a:p>
          <a:r>
            <a:rPr lang="ru-RU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березень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79CEFF-FDE7-4DC0-A97F-E0F3F6263263}" type="parTrans" cxnId="{138E1391-9DAE-4109-818B-18657E6B7A72}">
      <dgm:prSet/>
      <dgm:spPr/>
      <dgm:t>
        <a:bodyPr/>
        <a:lstStyle/>
        <a:p>
          <a:endParaRPr lang="ru-RU"/>
        </a:p>
      </dgm:t>
    </dgm:pt>
    <dgm:pt modelId="{A0994F83-A289-4FF3-95F4-5006C8522807}" type="sibTrans" cxnId="{138E1391-9DAE-4109-818B-18657E6B7A72}">
      <dgm:prSet/>
      <dgm:spPr/>
      <dgm:t>
        <a:bodyPr/>
        <a:lstStyle/>
        <a:p>
          <a:endParaRPr lang="ru-RU"/>
        </a:p>
      </dgm:t>
    </dgm:pt>
    <dgm:pt modelId="{E19BE5B6-281A-41C1-97A3-4BCA8C43ECE9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/>
            <a:t>6667,418</a:t>
          </a:r>
        </a:p>
      </dgm:t>
    </dgm:pt>
    <dgm:pt modelId="{D8CD4636-7665-4A04-84B0-673220E6054A}" type="parTrans" cxnId="{6752447B-A3DC-465F-9F08-673FCEC91047}">
      <dgm:prSet/>
      <dgm:spPr/>
      <dgm:t>
        <a:bodyPr/>
        <a:lstStyle/>
        <a:p>
          <a:endParaRPr lang="ru-RU"/>
        </a:p>
      </dgm:t>
    </dgm:pt>
    <dgm:pt modelId="{402A889B-E77F-462A-9CB9-2B5F9D7E6DD2}" type="sibTrans" cxnId="{6752447B-A3DC-465F-9F08-673FCEC91047}">
      <dgm:prSet/>
      <dgm:spPr/>
      <dgm:t>
        <a:bodyPr/>
        <a:lstStyle/>
        <a:p>
          <a:endParaRPr lang="ru-RU"/>
        </a:p>
      </dgm:t>
    </dgm:pt>
    <dgm:pt modelId="{1213305E-2F43-4164-9485-61D980F36C6E}">
      <dgm:prSet phldrT="[Текст]"/>
      <dgm:spPr/>
      <dgm:t>
        <a:bodyPr/>
        <a:lstStyle/>
        <a:p>
          <a:r>
            <a:rPr lang="uk-UA" dirty="0"/>
            <a:t>6462,084</a:t>
          </a:r>
          <a:endParaRPr lang="ru-RU" dirty="0"/>
        </a:p>
      </dgm:t>
    </dgm:pt>
    <dgm:pt modelId="{89396CD8-E9B7-4CC7-A03C-405FFB812F9E}" type="parTrans" cxnId="{0566C0DE-3B9C-4E6D-A0A9-BB7F41004E00}">
      <dgm:prSet/>
      <dgm:spPr/>
      <dgm:t>
        <a:bodyPr/>
        <a:lstStyle/>
        <a:p>
          <a:endParaRPr lang="ru-RU"/>
        </a:p>
      </dgm:t>
    </dgm:pt>
    <dgm:pt modelId="{67AF5088-DF45-47C4-AEAD-384C55ED9E63}" type="sibTrans" cxnId="{0566C0DE-3B9C-4E6D-A0A9-BB7F41004E00}">
      <dgm:prSet/>
      <dgm:spPr/>
      <dgm:t>
        <a:bodyPr/>
        <a:lstStyle/>
        <a:p>
          <a:endParaRPr lang="ru-RU"/>
        </a:p>
      </dgm:t>
    </dgm:pt>
    <dgm:pt modelId="{79E7CDB7-0B6F-49DA-BA33-55FACFCB8A9B}">
      <dgm:prSet phldrT="[Текст]"/>
      <dgm:spPr/>
      <dgm:t>
        <a:bodyPr/>
        <a:lstStyle/>
        <a:p>
          <a:r>
            <a:rPr lang="ru-RU" dirty="0"/>
            <a:t>333,274</a:t>
          </a:r>
        </a:p>
      </dgm:t>
    </dgm:pt>
    <dgm:pt modelId="{7F862AAF-36D4-4F32-BFDE-C2ABFE47D3FA}" type="parTrans" cxnId="{BF77554D-938E-4C28-9857-6571198D3CEB}">
      <dgm:prSet/>
      <dgm:spPr/>
      <dgm:t>
        <a:bodyPr/>
        <a:lstStyle/>
        <a:p>
          <a:endParaRPr lang="ru-RU"/>
        </a:p>
      </dgm:t>
    </dgm:pt>
    <dgm:pt modelId="{84B132A0-A2C5-459E-A3BA-59E62FB7975B}" type="sibTrans" cxnId="{BF77554D-938E-4C28-9857-6571198D3CEB}">
      <dgm:prSet/>
      <dgm:spPr/>
      <dgm:t>
        <a:bodyPr/>
        <a:lstStyle/>
        <a:p>
          <a:endParaRPr lang="ru-RU"/>
        </a:p>
      </dgm:t>
    </dgm:pt>
    <dgm:pt modelId="{421C8CF0-4848-4FE4-9357-3DAD2D4EAEFF}">
      <dgm:prSet phldrT="[Текст]"/>
      <dgm:spPr/>
      <dgm:t>
        <a:bodyPr/>
        <a:lstStyle/>
        <a:p>
          <a:r>
            <a:rPr lang="ru-RU" dirty="0"/>
            <a:t>149,584</a:t>
          </a:r>
        </a:p>
      </dgm:t>
    </dgm:pt>
    <dgm:pt modelId="{56511222-86DD-4947-802A-AC682D0B21C7}" type="parTrans" cxnId="{685DF0A5-F0A6-498D-9F4C-C18FDE0BC38D}">
      <dgm:prSet/>
      <dgm:spPr/>
      <dgm:t>
        <a:bodyPr/>
        <a:lstStyle/>
        <a:p>
          <a:endParaRPr lang="ru-RU"/>
        </a:p>
      </dgm:t>
    </dgm:pt>
    <dgm:pt modelId="{8EAE75F3-7030-4C61-9671-305DADF765D1}" type="sibTrans" cxnId="{685DF0A5-F0A6-498D-9F4C-C18FDE0BC38D}">
      <dgm:prSet/>
      <dgm:spPr/>
      <dgm:t>
        <a:bodyPr/>
        <a:lstStyle/>
        <a:p>
          <a:endParaRPr lang="ru-RU"/>
        </a:p>
      </dgm:t>
    </dgm:pt>
    <dgm:pt modelId="{0A30310F-4403-45CA-8D51-1CAA00AFD23D}">
      <dgm:prSet phldrT="[Текст]"/>
      <dgm:spPr/>
      <dgm:t>
        <a:bodyPr/>
        <a:lstStyle/>
        <a:p>
          <a:r>
            <a:rPr lang="ru-RU" dirty="0"/>
            <a:t>36,870</a:t>
          </a:r>
        </a:p>
      </dgm:t>
    </dgm:pt>
    <dgm:pt modelId="{5A76FD53-E268-45B9-AF30-A6DD4C147137}" type="parTrans" cxnId="{56F9066D-535C-4D8B-B1EE-BF65F00C8A45}">
      <dgm:prSet/>
      <dgm:spPr/>
      <dgm:t>
        <a:bodyPr/>
        <a:lstStyle/>
        <a:p>
          <a:endParaRPr lang="ru-RU"/>
        </a:p>
      </dgm:t>
    </dgm:pt>
    <dgm:pt modelId="{03131269-9CCD-4A8B-997B-07221D8CBBC0}" type="sibTrans" cxnId="{56F9066D-535C-4D8B-B1EE-BF65F00C8A45}">
      <dgm:prSet/>
      <dgm:spPr/>
      <dgm:t>
        <a:bodyPr/>
        <a:lstStyle/>
        <a:p>
          <a:endParaRPr lang="ru-RU"/>
        </a:p>
      </dgm:t>
    </dgm:pt>
    <dgm:pt modelId="{DC24A9BE-3329-46E5-A187-5FF8A9ADD78C}">
      <dgm:prSet phldrT="[Текст]"/>
      <dgm:spPr/>
      <dgm:t>
        <a:bodyPr/>
        <a:lstStyle/>
        <a:p>
          <a:r>
            <a:rPr lang="ru-RU" dirty="0"/>
            <a:t>0</a:t>
          </a:r>
        </a:p>
      </dgm:t>
    </dgm:pt>
    <dgm:pt modelId="{ED2201AF-67F5-45B5-9EBB-30FFA3235DDC}" type="parTrans" cxnId="{CF56747A-393A-4CA0-9663-2BE494016469}">
      <dgm:prSet/>
      <dgm:spPr/>
      <dgm:t>
        <a:bodyPr/>
        <a:lstStyle/>
        <a:p>
          <a:endParaRPr lang="ru-RU"/>
        </a:p>
      </dgm:t>
    </dgm:pt>
    <dgm:pt modelId="{30D2FD51-37E2-474B-9A51-3C0B3D408F01}" type="sibTrans" cxnId="{CF56747A-393A-4CA0-9663-2BE494016469}">
      <dgm:prSet/>
      <dgm:spPr/>
      <dgm:t>
        <a:bodyPr/>
        <a:lstStyle/>
        <a:p>
          <a:endParaRPr lang="ru-RU"/>
        </a:p>
      </dgm:t>
    </dgm:pt>
    <dgm:pt modelId="{664BD56F-9187-426A-8C87-CFB440FD6C90}">
      <dgm:prSet phldrT="[Текст]"/>
      <dgm:spPr/>
      <dgm:t>
        <a:bodyPr/>
        <a:lstStyle/>
        <a:p>
          <a:r>
            <a:rPr lang="ru-RU" dirty="0"/>
            <a:t>0</a:t>
          </a:r>
        </a:p>
      </dgm:t>
    </dgm:pt>
    <dgm:pt modelId="{E1E1B20E-D188-4762-917D-D5289FD3ED1C}" type="parTrans" cxnId="{E00C24E4-37EF-4EFC-A963-18DF56F01A59}">
      <dgm:prSet/>
      <dgm:spPr/>
      <dgm:t>
        <a:bodyPr/>
        <a:lstStyle/>
        <a:p>
          <a:endParaRPr lang="ru-RU"/>
        </a:p>
      </dgm:t>
    </dgm:pt>
    <dgm:pt modelId="{2949A0ED-83E6-4FBA-81FD-98A4844121D7}" type="sibTrans" cxnId="{E00C24E4-37EF-4EFC-A963-18DF56F01A59}">
      <dgm:prSet/>
      <dgm:spPr/>
      <dgm:t>
        <a:bodyPr/>
        <a:lstStyle/>
        <a:p>
          <a:endParaRPr lang="ru-RU"/>
        </a:p>
      </dgm:t>
    </dgm:pt>
    <dgm:pt modelId="{525D237E-FAAA-46A7-9FF4-1C9FF0BE57DA}">
      <dgm:prSet phldrT="[Текст]"/>
      <dgm:spPr/>
      <dgm:t>
        <a:bodyPr/>
        <a:lstStyle/>
        <a:p>
          <a:r>
            <a:rPr lang="ru-RU" dirty="0"/>
            <a:t>0,160</a:t>
          </a:r>
        </a:p>
      </dgm:t>
    </dgm:pt>
    <dgm:pt modelId="{28068FCC-3B8C-4624-BD50-84A165C5CA36}" type="parTrans" cxnId="{7113352C-34E1-4369-B77F-8D12CD9A30BF}">
      <dgm:prSet/>
      <dgm:spPr/>
      <dgm:t>
        <a:bodyPr/>
        <a:lstStyle/>
        <a:p>
          <a:endParaRPr lang="ru-RU"/>
        </a:p>
      </dgm:t>
    </dgm:pt>
    <dgm:pt modelId="{CE33448F-1E3C-4DAF-9468-9A44B8FE7ECB}" type="sibTrans" cxnId="{7113352C-34E1-4369-B77F-8D12CD9A30BF}">
      <dgm:prSet/>
      <dgm:spPr/>
      <dgm:t>
        <a:bodyPr/>
        <a:lstStyle/>
        <a:p>
          <a:endParaRPr lang="ru-RU"/>
        </a:p>
      </dgm:t>
    </dgm:pt>
    <dgm:pt modelId="{5F8AAABF-0936-47BE-8A92-20F468EB4BB7}">
      <dgm:prSet phldrT="[Текст]"/>
      <dgm:spPr/>
      <dgm:t>
        <a:bodyPr/>
        <a:lstStyle/>
        <a:p>
          <a:r>
            <a:rPr lang="ru-RU" dirty="0"/>
            <a:t>205,142</a:t>
          </a:r>
        </a:p>
      </dgm:t>
    </dgm:pt>
    <dgm:pt modelId="{D4B96EFF-1EDA-4F73-B74C-3FC957FE54CD}" type="parTrans" cxnId="{50BD3324-7FC6-4874-AFED-09A7C762C753}">
      <dgm:prSet/>
      <dgm:spPr/>
      <dgm:t>
        <a:bodyPr/>
        <a:lstStyle/>
        <a:p>
          <a:endParaRPr lang="ru-RU"/>
        </a:p>
      </dgm:t>
    </dgm:pt>
    <dgm:pt modelId="{033ED690-8D14-4C86-AD08-58D5F631DD34}" type="sibTrans" cxnId="{50BD3324-7FC6-4874-AFED-09A7C762C753}">
      <dgm:prSet/>
      <dgm:spPr/>
      <dgm:t>
        <a:bodyPr/>
        <a:lstStyle/>
        <a:p>
          <a:endParaRPr lang="ru-RU"/>
        </a:p>
      </dgm:t>
    </dgm:pt>
    <dgm:pt modelId="{01437C9E-DB8C-43EE-8520-1A898F3DD437}">
      <dgm:prSet phldrT="[Текст]"/>
      <dgm:spPr/>
      <dgm:t>
        <a:bodyPr/>
        <a:lstStyle/>
        <a:p>
          <a:r>
            <a:rPr lang="ru-RU" dirty="0"/>
            <a:t>0</a:t>
          </a:r>
        </a:p>
      </dgm:t>
    </dgm:pt>
    <dgm:pt modelId="{805F4FE3-CF28-42EB-B9BE-F66136D64B0D}" type="parTrans" cxnId="{CB105616-4E33-44A5-995E-C0EBC41E6526}">
      <dgm:prSet/>
      <dgm:spPr/>
      <dgm:t>
        <a:bodyPr/>
        <a:lstStyle/>
        <a:p>
          <a:endParaRPr lang="ru-RU"/>
        </a:p>
      </dgm:t>
    </dgm:pt>
    <dgm:pt modelId="{8228E4BA-73D7-46F8-97A2-607758205969}" type="sibTrans" cxnId="{CB105616-4E33-44A5-995E-C0EBC41E6526}">
      <dgm:prSet/>
      <dgm:spPr/>
      <dgm:t>
        <a:bodyPr/>
        <a:lstStyle/>
        <a:p>
          <a:endParaRPr lang="ru-RU"/>
        </a:p>
      </dgm:t>
    </dgm:pt>
    <dgm:pt modelId="{914F60B1-3F26-473B-A01B-421159E0954C}">
      <dgm:prSet phldrT="[Текст]"/>
      <dgm:spPr/>
      <dgm:t>
        <a:bodyPr/>
        <a:lstStyle/>
        <a:p>
          <a:r>
            <a:rPr lang="ru-RU" dirty="0"/>
            <a:t>0,192</a:t>
          </a:r>
        </a:p>
      </dgm:t>
    </dgm:pt>
    <dgm:pt modelId="{D455B9C1-2277-43F7-8BA6-A029D0235E39}" type="parTrans" cxnId="{2B4FA297-97D1-4E1B-AFD2-3AD5AF78D47F}">
      <dgm:prSet/>
      <dgm:spPr/>
      <dgm:t>
        <a:bodyPr/>
        <a:lstStyle/>
        <a:p>
          <a:endParaRPr lang="ru-RU"/>
        </a:p>
      </dgm:t>
    </dgm:pt>
    <dgm:pt modelId="{08F79005-B623-481C-8754-0E084AB46DEB}" type="sibTrans" cxnId="{2B4FA297-97D1-4E1B-AFD2-3AD5AF78D47F}">
      <dgm:prSet/>
      <dgm:spPr/>
      <dgm:t>
        <a:bodyPr/>
        <a:lstStyle/>
        <a:p>
          <a:endParaRPr lang="ru-RU"/>
        </a:p>
      </dgm:t>
    </dgm:pt>
    <dgm:pt modelId="{0CDE02BA-884F-49B6-B883-C102029FB3C7}">
      <dgm:prSet phldrT="[Текст]" custT="1"/>
      <dgm:spPr/>
      <dgm:t>
        <a:bodyPr/>
        <a:lstStyle/>
        <a:p>
          <a:r>
            <a:rPr lang="ru-RU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квітень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785029-612D-40FB-967D-14F1BC536531}" type="parTrans" cxnId="{7142F999-87D5-4BEE-BDDA-630468EA9B97}">
      <dgm:prSet/>
      <dgm:spPr/>
      <dgm:t>
        <a:bodyPr/>
        <a:lstStyle/>
        <a:p>
          <a:endParaRPr lang="ru-RU"/>
        </a:p>
      </dgm:t>
    </dgm:pt>
    <dgm:pt modelId="{087212ED-6FE2-4CE9-AD2B-DDBA40F66B63}" type="sibTrans" cxnId="{7142F999-87D5-4BEE-BDDA-630468EA9B97}">
      <dgm:prSet/>
      <dgm:spPr/>
      <dgm:t>
        <a:bodyPr/>
        <a:lstStyle/>
        <a:p>
          <a:endParaRPr lang="ru-RU"/>
        </a:p>
      </dgm:t>
    </dgm:pt>
    <dgm:pt modelId="{AE03B45A-A3C8-443E-B3BE-BEDA99F52123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/>
            <a:t>7858,355</a:t>
          </a:r>
        </a:p>
      </dgm:t>
    </dgm:pt>
    <dgm:pt modelId="{A45B7ABE-4B2F-4364-A65C-B754F34D513C}" type="parTrans" cxnId="{4A6B760C-8E64-4756-9AFB-1C95D9E56AE4}">
      <dgm:prSet/>
      <dgm:spPr/>
      <dgm:t>
        <a:bodyPr/>
        <a:lstStyle/>
        <a:p>
          <a:endParaRPr lang="ru-RU"/>
        </a:p>
      </dgm:t>
    </dgm:pt>
    <dgm:pt modelId="{564016DE-2DDF-4248-8AB9-E9A77ADC271D}" type="sibTrans" cxnId="{4A6B760C-8E64-4756-9AFB-1C95D9E56AE4}">
      <dgm:prSet/>
      <dgm:spPr/>
      <dgm:t>
        <a:bodyPr/>
        <a:lstStyle/>
        <a:p>
          <a:endParaRPr lang="ru-RU"/>
        </a:p>
      </dgm:t>
    </dgm:pt>
    <dgm:pt modelId="{56AAFC6A-E3BB-46D5-80C9-03DB37E5EA69}">
      <dgm:prSet phldrT="[Текст]"/>
      <dgm:spPr/>
      <dgm:t>
        <a:bodyPr/>
        <a:lstStyle/>
        <a:p>
          <a:r>
            <a:rPr lang="ru-RU" dirty="0"/>
            <a:t>928,932</a:t>
          </a:r>
        </a:p>
      </dgm:t>
    </dgm:pt>
    <dgm:pt modelId="{4006DD0A-6C38-4509-B190-3BE3272CB944}" type="parTrans" cxnId="{AD66415C-7A0E-4EFB-8B3A-1CF6B5EC6159}">
      <dgm:prSet/>
      <dgm:spPr/>
      <dgm:t>
        <a:bodyPr/>
        <a:lstStyle/>
        <a:p>
          <a:endParaRPr lang="ru-RU"/>
        </a:p>
      </dgm:t>
    </dgm:pt>
    <dgm:pt modelId="{4035ACAB-C469-49F0-AD59-65309EF1C633}" type="sibTrans" cxnId="{AD66415C-7A0E-4EFB-8B3A-1CF6B5EC6159}">
      <dgm:prSet/>
      <dgm:spPr/>
      <dgm:t>
        <a:bodyPr/>
        <a:lstStyle/>
        <a:p>
          <a:endParaRPr lang="ru-RU"/>
        </a:p>
      </dgm:t>
    </dgm:pt>
    <dgm:pt modelId="{BB14E830-BACD-48AF-BFD9-6C0F2D18CE8B}">
      <dgm:prSet phldrT="[Текст]"/>
      <dgm:spPr/>
      <dgm:t>
        <a:bodyPr/>
        <a:lstStyle/>
        <a:p>
          <a:r>
            <a:rPr lang="ru-RU" dirty="0"/>
            <a:t>32,180</a:t>
          </a:r>
        </a:p>
      </dgm:t>
    </dgm:pt>
    <dgm:pt modelId="{BA5BD998-D1B8-4EB4-B9C2-7FE60D375416}" type="parTrans" cxnId="{9D1E3EB2-7BAB-4650-B0EE-EAEDE5AC5791}">
      <dgm:prSet/>
      <dgm:spPr/>
      <dgm:t>
        <a:bodyPr/>
        <a:lstStyle/>
        <a:p>
          <a:endParaRPr lang="ru-RU"/>
        </a:p>
      </dgm:t>
    </dgm:pt>
    <dgm:pt modelId="{786457BC-83D5-4AD6-8271-FC4A21912A50}" type="sibTrans" cxnId="{9D1E3EB2-7BAB-4650-B0EE-EAEDE5AC5791}">
      <dgm:prSet/>
      <dgm:spPr/>
      <dgm:t>
        <a:bodyPr/>
        <a:lstStyle/>
        <a:p>
          <a:endParaRPr lang="ru-RU"/>
        </a:p>
      </dgm:t>
    </dgm:pt>
    <dgm:pt modelId="{EBBF7D11-1A0F-4516-9C3E-588CD977BF36}">
      <dgm:prSet phldrT="[Текст]"/>
      <dgm:spPr/>
      <dgm:t>
        <a:bodyPr/>
        <a:lstStyle/>
        <a:p>
          <a:r>
            <a:rPr lang="ru-RU" dirty="0"/>
            <a:t>234,595</a:t>
          </a:r>
        </a:p>
      </dgm:t>
    </dgm:pt>
    <dgm:pt modelId="{5F618936-5BBF-4953-BC66-52860C3DDB86}" type="parTrans" cxnId="{95501C4F-2835-42AF-829C-DE864F587800}">
      <dgm:prSet/>
      <dgm:spPr/>
      <dgm:t>
        <a:bodyPr/>
        <a:lstStyle/>
        <a:p>
          <a:endParaRPr lang="ru-RU"/>
        </a:p>
      </dgm:t>
    </dgm:pt>
    <dgm:pt modelId="{1186AC1E-3112-4E90-B4E3-5E4EE8A21827}" type="sibTrans" cxnId="{95501C4F-2835-42AF-829C-DE864F587800}">
      <dgm:prSet/>
      <dgm:spPr/>
      <dgm:t>
        <a:bodyPr/>
        <a:lstStyle/>
        <a:p>
          <a:endParaRPr lang="ru-RU"/>
        </a:p>
      </dgm:t>
    </dgm:pt>
    <dgm:pt modelId="{DE7B5C06-2E89-442A-AD9A-7C4ED4E20CBB}">
      <dgm:prSet phldrT="[Текст]"/>
      <dgm:spPr/>
      <dgm:t>
        <a:bodyPr/>
        <a:lstStyle/>
        <a:p>
          <a:r>
            <a:rPr lang="ru-RU" dirty="0"/>
            <a:t>6662,648</a:t>
          </a:r>
        </a:p>
      </dgm:t>
    </dgm:pt>
    <dgm:pt modelId="{4E4924F0-9D25-4D49-8057-4AC8DEF52E55}" type="parTrans" cxnId="{F4983725-B6BF-4785-BF55-DABA67C99332}">
      <dgm:prSet/>
      <dgm:spPr/>
      <dgm:t>
        <a:bodyPr/>
        <a:lstStyle/>
        <a:p>
          <a:endParaRPr lang="ru-RU"/>
        </a:p>
      </dgm:t>
    </dgm:pt>
    <dgm:pt modelId="{35D0A206-58D9-426F-8363-1A75EFB8558C}" type="sibTrans" cxnId="{F4983725-B6BF-4785-BF55-DABA67C99332}">
      <dgm:prSet/>
      <dgm:spPr/>
      <dgm:t>
        <a:bodyPr/>
        <a:lstStyle/>
        <a:p>
          <a:endParaRPr lang="ru-RU"/>
        </a:p>
      </dgm:t>
    </dgm:pt>
    <dgm:pt modelId="{900F384B-D2BE-49A4-88C0-CCFA37680D34}">
      <dgm:prSet phldrT="[Текст]" custT="1"/>
      <dgm:spPr/>
      <dgm:t>
        <a:bodyPr/>
        <a:lstStyle/>
        <a:p>
          <a:r>
            <a:rPr lang="ru-RU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травень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29E5C5-2D85-4C1A-A230-5F6106D68CF7}" type="parTrans" cxnId="{473D9689-895D-45E9-A5E8-E4E19A6B2464}">
      <dgm:prSet/>
      <dgm:spPr/>
      <dgm:t>
        <a:bodyPr/>
        <a:lstStyle/>
        <a:p>
          <a:endParaRPr lang="ru-RU"/>
        </a:p>
      </dgm:t>
    </dgm:pt>
    <dgm:pt modelId="{5E4451F8-5C9A-40CB-86EF-E7C4D56DBF86}" type="sibTrans" cxnId="{473D9689-895D-45E9-A5E8-E4E19A6B2464}">
      <dgm:prSet/>
      <dgm:spPr/>
      <dgm:t>
        <a:bodyPr/>
        <a:lstStyle/>
        <a:p>
          <a:endParaRPr lang="ru-RU"/>
        </a:p>
      </dgm:t>
    </dgm:pt>
    <dgm:pt modelId="{71395609-202D-4505-81F4-090F221DEEE0}">
      <dgm:prSet phldrT="[Текст]" custT="1"/>
      <dgm:spPr/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червень</a:t>
          </a:r>
        </a:p>
      </dgm:t>
    </dgm:pt>
    <dgm:pt modelId="{69FAA984-8344-43A1-A53B-7BBAB6B21E18}" type="parTrans" cxnId="{9BD30EA8-D89B-4583-B34F-150127962EED}">
      <dgm:prSet/>
      <dgm:spPr/>
      <dgm:t>
        <a:bodyPr/>
        <a:lstStyle/>
        <a:p>
          <a:endParaRPr lang="ru-RU"/>
        </a:p>
      </dgm:t>
    </dgm:pt>
    <dgm:pt modelId="{50A30C97-4319-42D5-8CDE-70C20524D96B}" type="sibTrans" cxnId="{9BD30EA8-D89B-4583-B34F-150127962EED}">
      <dgm:prSet/>
      <dgm:spPr/>
      <dgm:t>
        <a:bodyPr/>
        <a:lstStyle/>
        <a:p>
          <a:endParaRPr lang="ru-RU"/>
        </a:p>
      </dgm:t>
    </dgm:pt>
    <dgm:pt modelId="{907F8F30-B996-42C5-9F5C-931F343E4C01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/>
            <a:t>7948,926</a:t>
          </a:r>
        </a:p>
      </dgm:t>
    </dgm:pt>
    <dgm:pt modelId="{7AF77BA4-3B88-428F-BFAF-4D33D4C535D7}" type="parTrans" cxnId="{E9A8F02C-BF88-4037-8BC0-AAEC61046705}">
      <dgm:prSet/>
      <dgm:spPr/>
      <dgm:t>
        <a:bodyPr/>
        <a:lstStyle/>
        <a:p>
          <a:endParaRPr lang="ru-RU"/>
        </a:p>
      </dgm:t>
    </dgm:pt>
    <dgm:pt modelId="{48BD8175-63A8-400D-8162-554398897696}" type="sibTrans" cxnId="{E9A8F02C-BF88-4037-8BC0-AAEC61046705}">
      <dgm:prSet/>
      <dgm:spPr/>
      <dgm:t>
        <a:bodyPr/>
        <a:lstStyle/>
        <a:p>
          <a:endParaRPr lang="ru-RU"/>
        </a:p>
      </dgm:t>
    </dgm:pt>
    <dgm:pt modelId="{82F121DA-D1FA-4A9E-87E1-3C13A60A914C}">
      <dgm:prSet phldrT="[Текст]"/>
      <dgm:spPr/>
      <dgm:t>
        <a:bodyPr/>
        <a:lstStyle/>
        <a:p>
          <a:r>
            <a:rPr lang="ru-RU" dirty="0"/>
            <a:t>801,959</a:t>
          </a:r>
        </a:p>
      </dgm:t>
    </dgm:pt>
    <dgm:pt modelId="{0C3488BB-7F56-41AB-A241-0709598E9F28}" type="parTrans" cxnId="{D82B66B6-086B-406E-96EE-B65D3C849DA2}">
      <dgm:prSet/>
      <dgm:spPr/>
      <dgm:t>
        <a:bodyPr/>
        <a:lstStyle/>
        <a:p>
          <a:endParaRPr lang="ru-RU"/>
        </a:p>
      </dgm:t>
    </dgm:pt>
    <dgm:pt modelId="{13EB5903-F570-4FA8-8C03-FBB0BCA52101}" type="sibTrans" cxnId="{D82B66B6-086B-406E-96EE-B65D3C849DA2}">
      <dgm:prSet/>
      <dgm:spPr/>
      <dgm:t>
        <a:bodyPr/>
        <a:lstStyle/>
        <a:p>
          <a:endParaRPr lang="ru-RU"/>
        </a:p>
      </dgm:t>
    </dgm:pt>
    <dgm:pt modelId="{B93D2B73-37A7-4047-AC86-42D92CBA4C79}">
      <dgm:prSet phldrT="[Текст]"/>
      <dgm:spPr/>
      <dgm:t>
        <a:bodyPr/>
        <a:lstStyle/>
        <a:p>
          <a:r>
            <a:rPr lang="ru-RU" dirty="0"/>
            <a:t>12,302</a:t>
          </a:r>
        </a:p>
      </dgm:t>
    </dgm:pt>
    <dgm:pt modelId="{AD10FF42-1BDD-4D61-936F-D6D79B9967B9}" type="parTrans" cxnId="{F8343260-78F2-4F9C-B2EB-F150B0BDF953}">
      <dgm:prSet/>
      <dgm:spPr/>
      <dgm:t>
        <a:bodyPr/>
        <a:lstStyle/>
        <a:p>
          <a:endParaRPr lang="ru-RU"/>
        </a:p>
      </dgm:t>
    </dgm:pt>
    <dgm:pt modelId="{C6E8DDDF-9343-4888-BB7B-877871724E74}" type="sibTrans" cxnId="{F8343260-78F2-4F9C-B2EB-F150B0BDF953}">
      <dgm:prSet/>
      <dgm:spPr/>
      <dgm:t>
        <a:bodyPr/>
        <a:lstStyle/>
        <a:p>
          <a:endParaRPr lang="ru-RU"/>
        </a:p>
      </dgm:t>
    </dgm:pt>
    <dgm:pt modelId="{59947D58-61AE-4C48-9C6A-F0E54889C05A}">
      <dgm:prSet phldrT="[Текст]"/>
      <dgm:spPr/>
      <dgm:t>
        <a:bodyPr/>
        <a:lstStyle/>
        <a:p>
          <a:r>
            <a:rPr lang="ru-RU" dirty="0"/>
            <a:t>191,504</a:t>
          </a:r>
        </a:p>
      </dgm:t>
    </dgm:pt>
    <dgm:pt modelId="{78428DE8-7B71-4B77-9D90-5256C1F859DE}" type="parTrans" cxnId="{9987EE30-A574-40B8-89A2-7D511926C304}">
      <dgm:prSet/>
      <dgm:spPr/>
      <dgm:t>
        <a:bodyPr/>
        <a:lstStyle/>
        <a:p>
          <a:endParaRPr lang="ru-RU"/>
        </a:p>
      </dgm:t>
    </dgm:pt>
    <dgm:pt modelId="{DEDAB0EA-EDAB-41F4-9352-76A911E640D3}" type="sibTrans" cxnId="{9987EE30-A574-40B8-89A2-7D511926C304}">
      <dgm:prSet/>
      <dgm:spPr/>
      <dgm:t>
        <a:bodyPr/>
        <a:lstStyle/>
        <a:p>
          <a:endParaRPr lang="ru-RU"/>
        </a:p>
      </dgm:t>
    </dgm:pt>
    <dgm:pt modelId="{5B269544-F0AA-4482-A4B8-BC96E0BD00D3}">
      <dgm:prSet phldrT="[Текст]"/>
      <dgm:spPr/>
      <dgm:t>
        <a:bodyPr/>
        <a:lstStyle/>
        <a:p>
          <a:r>
            <a:rPr lang="ru-RU" dirty="0"/>
            <a:t>6943,161</a:t>
          </a:r>
        </a:p>
      </dgm:t>
    </dgm:pt>
    <dgm:pt modelId="{DC5CAB75-F45D-47D5-9F60-B916D8FB2B0C}" type="parTrans" cxnId="{3BAC13B6-658D-4FAE-9618-596ABAE456EB}">
      <dgm:prSet/>
      <dgm:spPr/>
      <dgm:t>
        <a:bodyPr/>
        <a:lstStyle/>
        <a:p>
          <a:endParaRPr lang="ru-RU"/>
        </a:p>
      </dgm:t>
    </dgm:pt>
    <dgm:pt modelId="{7E49DCA5-C21C-4671-A899-D3391019BF04}" type="sibTrans" cxnId="{3BAC13B6-658D-4FAE-9618-596ABAE456EB}">
      <dgm:prSet/>
      <dgm:spPr/>
      <dgm:t>
        <a:bodyPr/>
        <a:lstStyle/>
        <a:p>
          <a:endParaRPr lang="ru-RU"/>
        </a:p>
      </dgm:t>
    </dgm:pt>
    <dgm:pt modelId="{5FB0177A-726E-45A2-9BBE-C082B4695801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/>
            <a:t>8187,53</a:t>
          </a:r>
        </a:p>
      </dgm:t>
    </dgm:pt>
    <dgm:pt modelId="{F73C96B2-582C-4054-8B9C-086F84E0DEEB}" type="parTrans" cxnId="{63E1680C-1179-41A0-83E3-F7521A36F1E4}">
      <dgm:prSet/>
      <dgm:spPr/>
      <dgm:t>
        <a:bodyPr/>
        <a:lstStyle/>
        <a:p>
          <a:endParaRPr lang="ru-RU"/>
        </a:p>
      </dgm:t>
    </dgm:pt>
    <dgm:pt modelId="{47DF6A08-A7C9-44DC-9589-938E4219676F}" type="sibTrans" cxnId="{63E1680C-1179-41A0-83E3-F7521A36F1E4}">
      <dgm:prSet/>
      <dgm:spPr/>
      <dgm:t>
        <a:bodyPr/>
        <a:lstStyle/>
        <a:p>
          <a:endParaRPr lang="ru-RU"/>
        </a:p>
      </dgm:t>
    </dgm:pt>
    <dgm:pt modelId="{BC2CDDE1-AE93-4759-9B6A-1A9B47D5267B}">
      <dgm:prSet phldrT="[Текст]"/>
      <dgm:spPr/>
      <dgm:t>
        <a:bodyPr/>
        <a:lstStyle/>
        <a:p>
          <a:r>
            <a:rPr lang="ru-RU" dirty="0"/>
            <a:t>7702,379</a:t>
          </a:r>
        </a:p>
      </dgm:t>
    </dgm:pt>
    <dgm:pt modelId="{C6205BE2-3777-41E5-A980-63D763ECE76D}" type="parTrans" cxnId="{136C7319-7091-4C49-A401-D11F1B2FD973}">
      <dgm:prSet/>
      <dgm:spPr/>
      <dgm:t>
        <a:bodyPr/>
        <a:lstStyle/>
        <a:p>
          <a:endParaRPr lang="ru-RU"/>
        </a:p>
      </dgm:t>
    </dgm:pt>
    <dgm:pt modelId="{7056175C-FD18-4E02-B8C9-5C5E45E4187F}" type="sibTrans" cxnId="{136C7319-7091-4C49-A401-D11F1B2FD973}">
      <dgm:prSet/>
      <dgm:spPr/>
      <dgm:t>
        <a:bodyPr/>
        <a:lstStyle/>
        <a:p>
          <a:endParaRPr lang="ru-RU"/>
        </a:p>
      </dgm:t>
    </dgm:pt>
    <dgm:pt modelId="{14ED86D5-02E1-442E-A65B-2537BE1183B2}">
      <dgm:prSet phldrT="[Текст]"/>
      <dgm:spPr/>
      <dgm:t>
        <a:bodyPr/>
        <a:lstStyle/>
        <a:p>
          <a:r>
            <a:rPr lang="ru-RU" dirty="0"/>
            <a:t>322,838</a:t>
          </a:r>
        </a:p>
      </dgm:t>
    </dgm:pt>
    <dgm:pt modelId="{E25D4CDD-53C0-4A4E-B5EE-6CECFD4DBC74}" type="parTrans" cxnId="{4A749026-9A9C-4FD7-9E16-2EBFE1A49B62}">
      <dgm:prSet/>
      <dgm:spPr/>
      <dgm:t>
        <a:bodyPr/>
        <a:lstStyle/>
        <a:p>
          <a:endParaRPr lang="ru-RU"/>
        </a:p>
      </dgm:t>
    </dgm:pt>
    <dgm:pt modelId="{2EB0FC0F-9265-4FEF-A1B7-1B75FFA2955E}" type="sibTrans" cxnId="{4A749026-9A9C-4FD7-9E16-2EBFE1A49B62}">
      <dgm:prSet/>
      <dgm:spPr/>
      <dgm:t>
        <a:bodyPr/>
        <a:lstStyle/>
        <a:p>
          <a:endParaRPr lang="ru-RU"/>
        </a:p>
      </dgm:t>
    </dgm:pt>
    <dgm:pt modelId="{E54F4D43-FE49-45E1-BD04-1CF7E4E41027}">
      <dgm:prSet phldrT="[Текст]"/>
      <dgm:spPr/>
      <dgm:t>
        <a:bodyPr/>
        <a:lstStyle/>
        <a:p>
          <a:r>
            <a:rPr lang="ru-RU" dirty="0"/>
            <a:t>18,766</a:t>
          </a:r>
        </a:p>
      </dgm:t>
    </dgm:pt>
    <dgm:pt modelId="{A08E05A0-35B0-4D59-9140-A260521C6FDF}" type="parTrans" cxnId="{CD3A26CC-D2EF-4D06-9916-D6837C136F71}">
      <dgm:prSet/>
      <dgm:spPr/>
      <dgm:t>
        <a:bodyPr/>
        <a:lstStyle/>
        <a:p>
          <a:endParaRPr lang="ru-RU"/>
        </a:p>
      </dgm:t>
    </dgm:pt>
    <dgm:pt modelId="{742B9AF3-52E1-4FA2-976F-BD9B543D545D}" type="sibTrans" cxnId="{CD3A26CC-D2EF-4D06-9916-D6837C136F71}">
      <dgm:prSet/>
      <dgm:spPr/>
      <dgm:t>
        <a:bodyPr/>
        <a:lstStyle/>
        <a:p>
          <a:endParaRPr lang="ru-RU"/>
        </a:p>
      </dgm:t>
    </dgm:pt>
    <dgm:pt modelId="{16E53D82-A077-4407-BCC3-84CF4D44D12D}">
      <dgm:prSet phldrT="[Текст]"/>
      <dgm:spPr/>
      <dgm:t>
        <a:bodyPr/>
        <a:lstStyle/>
        <a:p>
          <a:r>
            <a:rPr lang="ru-RU" dirty="0"/>
            <a:t>143,547</a:t>
          </a:r>
        </a:p>
      </dgm:t>
    </dgm:pt>
    <dgm:pt modelId="{3C19155D-CDA3-49A2-A460-B35A9914DA05}" type="parTrans" cxnId="{C0623C68-45E9-4147-BE0B-D39EAD20722F}">
      <dgm:prSet/>
      <dgm:spPr/>
      <dgm:t>
        <a:bodyPr/>
        <a:lstStyle/>
        <a:p>
          <a:endParaRPr lang="ru-RU"/>
        </a:p>
      </dgm:t>
    </dgm:pt>
    <dgm:pt modelId="{1585C653-71F1-4FEE-9E8C-B55D23147A09}" type="sibTrans" cxnId="{C0623C68-45E9-4147-BE0B-D39EAD20722F}">
      <dgm:prSet/>
      <dgm:spPr/>
      <dgm:t>
        <a:bodyPr/>
        <a:lstStyle/>
        <a:p>
          <a:endParaRPr lang="ru-RU"/>
        </a:p>
      </dgm:t>
    </dgm:pt>
    <dgm:pt modelId="{D23FFB5F-717E-4C3D-BF68-A2DB44AD18F7}">
      <dgm:prSet phldrT="[Текст]" custT="1"/>
      <dgm:spPr/>
      <dgm:t>
        <a:bodyPr/>
        <a:lstStyle/>
        <a:p>
          <a:r>
            <a:rPr lang="uk-UA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</a:t>
          </a:r>
          <a:r>
            <a:rPr lang="ru-RU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сього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6E09B3-7F49-45B9-BFD3-2191DE8C3B2E}" type="parTrans" cxnId="{4ABD3712-CE7F-4CB1-BA32-E1E8FAB7CB01}">
      <dgm:prSet/>
      <dgm:spPr/>
      <dgm:t>
        <a:bodyPr/>
        <a:lstStyle/>
        <a:p>
          <a:endParaRPr lang="ru-UA"/>
        </a:p>
      </dgm:t>
    </dgm:pt>
    <dgm:pt modelId="{D6E7020A-B6DC-4F87-88F6-F1FA04730D5A}" type="sibTrans" cxnId="{4ABD3712-CE7F-4CB1-BA32-E1E8FAB7CB01}">
      <dgm:prSet/>
      <dgm:spPr/>
      <dgm:t>
        <a:bodyPr/>
        <a:lstStyle/>
        <a:p>
          <a:endParaRPr lang="ru-UA"/>
        </a:p>
      </dgm:t>
    </dgm:pt>
    <dgm:pt modelId="{D8F22CC7-529B-4B46-9AAF-520DB723BD97}">
      <dgm:prSet phldrT="[Текст]"/>
      <dgm:spPr/>
      <dgm:t>
        <a:bodyPr/>
        <a:lstStyle/>
        <a:p>
          <a:r>
            <a:rPr lang="ru-RU" b="1" dirty="0"/>
            <a:t>45715,162</a:t>
          </a:r>
        </a:p>
      </dgm:t>
    </dgm:pt>
    <dgm:pt modelId="{2F726D75-2F3D-42C8-BE20-EACB30B712D7}" type="parTrans" cxnId="{5DB1A6FC-97E0-4777-9EA7-2E5BAED0DFBB}">
      <dgm:prSet/>
      <dgm:spPr/>
      <dgm:t>
        <a:bodyPr/>
        <a:lstStyle/>
        <a:p>
          <a:endParaRPr lang="ru-UA"/>
        </a:p>
      </dgm:t>
    </dgm:pt>
    <dgm:pt modelId="{FBA9132F-A7AA-4696-9ACA-0A43540C2CD4}" type="sibTrans" cxnId="{5DB1A6FC-97E0-4777-9EA7-2E5BAED0DFBB}">
      <dgm:prSet/>
      <dgm:spPr/>
      <dgm:t>
        <a:bodyPr/>
        <a:lstStyle/>
        <a:p>
          <a:endParaRPr lang="ru-UA"/>
        </a:p>
      </dgm:t>
    </dgm:pt>
    <dgm:pt modelId="{20A5B76D-07EB-460F-B45D-08F9BFEAA816}">
      <dgm:prSet phldrT="[Текст]"/>
      <dgm:spPr/>
      <dgm:t>
        <a:bodyPr/>
        <a:lstStyle/>
        <a:p>
          <a:r>
            <a:rPr lang="ru-RU" b="1" dirty="0"/>
            <a:t>42303,317/</a:t>
          </a:r>
        </a:p>
        <a:p>
          <a:r>
            <a:rPr lang="ru-RU" b="1" dirty="0"/>
            <a:t>92,5%</a:t>
          </a:r>
        </a:p>
      </dgm:t>
    </dgm:pt>
    <dgm:pt modelId="{73398044-AC8C-457D-9662-F7F07AF4CCCB}" type="parTrans" cxnId="{EA0A3A6F-1761-4B8A-91C9-7B633EF97F8B}">
      <dgm:prSet/>
      <dgm:spPr/>
      <dgm:t>
        <a:bodyPr/>
        <a:lstStyle/>
        <a:p>
          <a:endParaRPr lang="ru-UA"/>
        </a:p>
      </dgm:t>
    </dgm:pt>
    <dgm:pt modelId="{218377B3-ADFE-4847-9ABD-9270887DCF64}" type="sibTrans" cxnId="{EA0A3A6F-1761-4B8A-91C9-7B633EF97F8B}">
      <dgm:prSet/>
      <dgm:spPr/>
      <dgm:t>
        <a:bodyPr/>
        <a:lstStyle/>
        <a:p>
          <a:endParaRPr lang="ru-UA"/>
        </a:p>
      </dgm:t>
    </dgm:pt>
    <dgm:pt modelId="{EF7C8A0E-692C-4C99-9905-AAF94C9D1955}">
      <dgm:prSet phldrT="[Текст]"/>
      <dgm:spPr/>
      <dgm:t>
        <a:bodyPr/>
        <a:lstStyle/>
        <a:p>
          <a:r>
            <a:rPr lang="ru-RU" b="1" dirty="0"/>
            <a:t>2408,455/</a:t>
          </a:r>
        </a:p>
        <a:p>
          <a:r>
            <a:rPr lang="ru-RU" b="1" dirty="0"/>
            <a:t>5,3%</a:t>
          </a:r>
        </a:p>
      </dgm:t>
    </dgm:pt>
    <dgm:pt modelId="{213BA0B7-C309-4727-9CE7-454774C738C2}" type="parTrans" cxnId="{BD1EE358-4958-4F3A-929A-4DFB31154E95}">
      <dgm:prSet/>
      <dgm:spPr/>
      <dgm:t>
        <a:bodyPr/>
        <a:lstStyle/>
        <a:p>
          <a:endParaRPr lang="ru-UA"/>
        </a:p>
      </dgm:t>
    </dgm:pt>
    <dgm:pt modelId="{EF3323FC-6863-4B39-A517-853150D7B2C2}" type="sibTrans" cxnId="{BD1EE358-4958-4F3A-929A-4DFB31154E95}">
      <dgm:prSet/>
      <dgm:spPr/>
      <dgm:t>
        <a:bodyPr/>
        <a:lstStyle/>
        <a:p>
          <a:endParaRPr lang="ru-UA"/>
        </a:p>
      </dgm:t>
    </dgm:pt>
    <dgm:pt modelId="{D0DF00AC-3174-4D4D-ACE5-574B77EF87CB}">
      <dgm:prSet phldrT="[Текст]"/>
      <dgm:spPr/>
      <dgm:t>
        <a:bodyPr/>
        <a:lstStyle/>
        <a:p>
          <a:r>
            <a:rPr lang="ru-RU" b="1" dirty="0"/>
            <a:t>100,118 /</a:t>
          </a:r>
        </a:p>
        <a:p>
          <a:r>
            <a:rPr lang="ru-RU" b="1" dirty="0"/>
            <a:t>0,2%</a:t>
          </a:r>
        </a:p>
      </dgm:t>
    </dgm:pt>
    <dgm:pt modelId="{1AE1A7F4-DAE2-4CA7-9B8A-C8D745DC2E61}" type="parTrans" cxnId="{8ABFC323-A994-4CF7-A4A6-72757F96AED7}">
      <dgm:prSet/>
      <dgm:spPr/>
      <dgm:t>
        <a:bodyPr/>
        <a:lstStyle/>
        <a:p>
          <a:endParaRPr lang="ru-UA"/>
        </a:p>
      </dgm:t>
    </dgm:pt>
    <dgm:pt modelId="{CAC7733C-0C68-4966-B7F1-5CAF7BEFF096}" type="sibTrans" cxnId="{8ABFC323-A994-4CF7-A4A6-72757F96AED7}">
      <dgm:prSet/>
      <dgm:spPr/>
      <dgm:t>
        <a:bodyPr/>
        <a:lstStyle/>
        <a:p>
          <a:endParaRPr lang="ru-UA"/>
        </a:p>
      </dgm:t>
    </dgm:pt>
    <dgm:pt modelId="{DC814076-CD0E-4201-84BF-722F7FC76CF8}">
      <dgm:prSet phldrT="[Текст]"/>
      <dgm:spPr/>
      <dgm:t>
        <a:bodyPr/>
        <a:lstStyle/>
        <a:p>
          <a:r>
            <a:rPr lang="ru-RU" b="1" dirty="0"/>
            <a:t>903,272/</a:t>
          </a:r>
        </a:p>
        <a:p>
          <a:r>
            <a:rPr lang="ru-RU" b="1" dirty="0"/>
            <a:t>2,0%</a:t>
          </a:r>
        </a:p>
      </dgm:t>
    </dgm:pt>
    <dgm:pt modelId="{053A5F67-E014-4BBC-826D-81C8BFFDF34D}" type="parTrans" cxnId="{7BAC3DEB-6816-4BC7-B772-719C8C44B7E4}">
      <dgm:prSet/>
      <dgm:spPr/>
      <dgm:t>
        <a:bodyPr/>
        <a:lstStyle/>
        <a:p>
          <a:endParaRPr lang="ru-UA"/>
        </a:p>
      </dgm:t>
    </dgm:pt>
    <dgm:pt modelId="{DFBC124A-D8C2-4622-8557-538155CD3403}" type="sibTrans" cxnId="{7BAC3DEB-6816-4BC7-B772-719C8C44B7E4}">
      <dgm:prSet/>
      <dgm:spPr/>
      <dgm:t>
        <a:bodyPr/>
        <a:lstStyle/>
        <a:p>
          <a:endParaRPr lang="ru-UA"/>
        </a:p>
      </dgm:t>
    </dgm:pt>
    <dgm:pt modelId="{6B8E4DE7-9417-4FD4-BAA8-AB953A936C65}" type="pres">
      <dgm:prSet presAssocID="{784E8F70-D5B0-4F6B-B98C-2790006A191E}" presName="theList" presStyleCnt="0">
        <dgm:presLayoutVars>
          <dgm:dir/>
          <dgm:animLvl val="lvl"/>
          <dgm:resizeHandles val="exact"/>
        </dgm:presLayoutVars>
      </dgm:prSet>
      <dgm:spPr/>
    </dgm:pt>
    <dgm:pt modelId="{97AD9D53-8A46-4E97-96BD-8D7BCCF3365E}" type="pres">
      <dgm:prSet presAssocID="{5780AE0E-0E2E-4783-BD0D-111476F451F3}" presName="compNode" presStyleCnt="0"/>
      <dgm:spPr/>
    </dgm:pt>
    <dgm:pt modelId="{C56E2E29-B0BF-4447-95A1-8DFC98240D51}" type="pres">
      <dgm:prSet presAssocID="{5780AE0E-0E2E-4783-BD0D-111476F451F3}" presName="aNode" presStyleLbl="bgShp" presStyleIdx="0" presStyleCnt="7"/>
      <dgm:spPr/>
    </dgm:pt>
    <dgm:pt modelId="{C84D86EF-B63A-49BA-B3B9-A09A2A844B6F}" type="pres">
      <dgm:prSet presAssocID="{5780AE0E-0E2E-4783-BD0D-111476F451F3}" presName="textNode" presStyleLbl="bgShp" presStyleIdx="0" presStyleCnt="7"/>
      <dgm:spPr/>
    </dgm:pt>
    <dgm:pt modelId="{3C691C1E-DEDE-4E94-A643-9C408B629B98}" type="pres">
      <dgm:prSet presAssocID="{5780AE0E-0E2E-4783-BD0D-111476F451F3}" presName="compChildNode" presStyleCnt="0"/>
      <dgm:spPr/>
    </dgm:pt>
    <dgm:pt modelId="{F4AD035C-1EC4-402F-94C3-0C788B3D180C}" type="pres">
      <dgm:prSet presAssocID="{5780AE0E-0E2E-4783-BD0D-111476F451F3}" presName="theInnerList" presStyleCnt="0"/>
      <dgm:spPr/>
    </dgm:pt>
    <dgm:pt modelId="{3A284A2E-A81E-4C74-AB2E-4F1A050AD166}" type="pres">
      <dgm:prSet presAssocID="{64BF05E7-57FB-4C75-9FA7-942B45F319DD}" presName="childNode" presStyleLbl="node1" presStyleIdx="0" presStyleCnt="35">
        <dgm:presLayoutVars>
          <dgm:bulletEnabled val="1"/>
        </dgm:presLayoutVars>
      </dgm:prSet>
      <dgm:spPr/>
    </dgm:pt>
    <dgm:pt modelId="{0D887339-7FBA-4FE2-BFE4-8337042F9AB6}" type="pres">
      <dgm:prSet presAssocID="{64BF05E7-57FB-4C75-9FA7-942B45F319DD}" presName="aSpace2" presStyleCnt="0"/>
      <dgm:spPr/>
    </dgm:pt>
    <dgm:pt modelId="{CE41CD29-F770-4C50-8750-CF8FA3147470}" type="pres">
      <dgm:prSet presAssocID="{538DA69C-D667-4597-92FD-A9F23092A7FD}" presName="childNode" presStyleLbl="node1" presStyleIdx="1" presStyleCnt="35">
        <dgm:presLayoutVars>
          <dgm:bulletEnabled val="1"/>
        </dgm:presLayoutVars>
      </dgm:prSet>
      <dgm:spPr/>
    </dgm:pt>
    <dgm:pt modelId="{736C6298-3187-4E0A-81F7-1FC0C60709E5}" type="pres">
      <dgm:prSet presAssocID="{538DA69C-D667-4597-92FD-A9F23092A7FD}" presName="aSpace2" presStyleCnt="0"/>
      <dgm:spPr/>
    </dgm:pt>
    <dgm:pt modelId="{BEBFD36B-9A5D-42CE-ACB5-8C3AEE8B6F01}" type="pres">
      <dgm:prSet presAssocID="{421C8CF0-4848-4FE4-9357-3DAD2D4EAEFF}" presName="childNode" presStyleLbl="node1" presStyleIdx="2" presStyleCnt="35">
        <dgm:presLayoutVars>
          <dgm:bulletEnabled val="1"/>
        </dgm:presLayoutVars>
      </dgm:prSet>
      <dgm:spPr/>
    </dgm:pt>
    <dgm:pt modelId="{AE094CD1-D479-416E-A889-E6F65C60D345}" type="pres">
      <dgm:prSet presAssocID="{421C8CF0-4848-4FE4-9357-3DAD2D4EAEFF}" presName="aSpace2" presStyleCnt="0"/>
      <dgm:spPr/>
    </dgm:pt>
    <dgm:pt modelId="{F06B7C69-506C-48F3-B4DE-7F5CCE17BB2D}" type="pres">
      <dgm:prSet presAssocID="{0A30310F-4403-45CA-8D51-1CAA00AFD23D}" presName="childNode" presStyleLbl="node1" presStyleIdx="3" presStyleCnt="35">
        <dgm:presLayoutVars>
          <dgm:bulletEnabled val="1"/>
        </dgm:presLayoutVars>
      </dgm:prSet>
      <dgm:spPr/>
    </dgm:pt>
    <dgm:pt modelId="{93FCC99E-3031-4A22-8F55-BE65810BC9F8}" type="pres">
      <dgm:prSet presAssocID="{0A30310F-4403-45CA-8D51-1CAA00AFD23D}" presName="aSpace2" presStyleCnt="0"/>
      <dgm:spPr/>
    </dgm:pt>
    <dgm:pt modelId="{6F8DECC9-0630-4E1A-A5AC-E00F9A35280E}" type="pres">
      <dgm:prSet presAssocID="{79E7CDB7-0B6F-49DA-BA33-55FACFCB8A9B}" presName="childNode" presStyleLbl="node1" presStyleIdx="4" presStyleCnt="35">
        <dgm:presLayoutVars>
          <dgm:bulletEnabled val="1"/>
        </dgm:presLayoutVars>
      </dgm:prSet>
      <dgm:spPr/>
    </dgm:pt>
    <dgm:pt modelId="{7912FDBB-C56F-4096-8ED3-CB231A80CEBF}" type="pres">
      <dgm:prSet presAssocID="{5780AE0E-0E2E-4783-BD0D-111476F451F3}" presName="aSpace" presStyleCnt="0"/>
      <dgm:spPr/>
    </dgm:pt>
    <dgm:pt modelId="{91D96B3C-4756-4AEE-B830-36EFD4D01AD2}" type="pres">
      <dgm:prSet presAssocID="{5FE0F841-0D29-42DE-9457-2E106F78F082}" presName="compNode" presStyleCnt="0"/>
      <dgm:spPr/>
    </dgm:pt>
    <dgm:pt modelId="{5301CE44-D58F-4606-863B-03F47EB21DDF}" type="pres">
      <dgm:prSet presAssocID="{5FE0F841-0D29-42DE-9457-2E106F78F082}" presName="aNode" presStyleLbl="bgShp" presStyleIdx="1" presStyleCnt="7"/>
      <dgm:spPr/>
    </dgm:pt>
    <dgm:pt modelId="{DB8DE34E-83B1-4491-BF0E-417713019056}" type="pres">
      <dgm:prSet presAssocID="{5FE0F841-0D29-42DE-9457-2E106F78F082}" presName="textNode" presStyleLbl="bgShp" presStyleIdx="1" presStyleCnt="7"/>
      <dgm:spPr/>
    </dgm:pt>
    <dgm:pt modelId="{9CCAAAD5-0B1A-4161-BDDB-788013FE0736}" type="pres">
      <dgm:prSet presAssocID="{5FE0F841-0D29-42DE-9457-2E106F78F082}" presName="compChildNode" presStyleCnt="0"/>
      <dgm:spPr/>
    </dgm:pt>
    <dgm:pt modelId="{FF227DDC-3F77-4B73-91F2-8433289318B1}" type="pres">
      <dgm:prSet presAssocID="{5FE0F841-0D29-42DE-9457-2E106F78F082}" presName="theInnerList" presStyleCnt="0"/>
      <dgm:spPr/>
    </dgm:pt>
    <dgm:pt modelId="{C64F8547-7458-4A3D-8C76-CED348F5CC6B}" type="pres">
      <dgm:prSet presAssocID="{5B19B709-F396-4BEE-A0D3-A33E5D98D304}" presName="childNode" presStyleLbl="node1" presStyleIdx="5" presStyleCnt="35">
        <dgm:presLayoutVars>
          <dgm:bulletEnabled val="1"/>
        </dgm:presLayoutVars>
      </dgm:prSet>
      <dgm:spPr/>
    </dgm:pt>
    <dgm:pt modelId="{65DFE78D-3676-49B7-8E78-C4D2732B3B20}" type="pres">
      <dgm:prSet presAssocID="{5B19B709-F396-4BEE-A0D3-A33E5D98D304}" presName="aSpace2" presStyleCnt="0"/>
      <dgm:spPr/>
    </dgm:pt>
    <dgm:pt modelId="{B6016419-B594-4DFF-93F1-80F9A6F5C9AE}" type="pres">
      <dgm:prSet presAssocID="{1F7A79C8-27C0-424B-AF6C-F817218DA1D8}" presName="childNode" presStyleLbl="node1" presStyleIdx="6" presStyleCnt="35">
        <dgm:presLayoutVars>
          <dgm:bulletEnabled val="1"/>
        </dgm:presLayoutVars>
      </dgm:prSet>
      <dgm:spPr/>
    </dgm:pt>
    <dgm:pt modelId="{6A9FFED5-1783-4364-BB99-D3154293DC00}" type="pres">
      <dgm:prSet presAssocID="{1F7A79C8-27C0-424B-AF6C-F817218DA1D8}" presName="aSpace2" presStyleCnt="0"/>
      <dgm:spPr/>
    </dgm:pt>
    <dgm:pt modelId="{D843D73D-02DE-4B51-8E0B-5B89A9C56506}" type="pres">
      <dgm:prSet presAssocID="{DC24A9BE-3329-46E5-A187-5FF8A9ADD78C}" presName="childNode" presStyleLbl="node1" presStyleIdx="7" presStyleCnt="35">
        <dgm:presLayoutVars>
          <dgm:bulletEnabled val="1"/>
        </dgm:presLayoutVars>
      </dgm:prSet>
      <dgm:spPr/>
    </dgm:pt>
    <dgm:pt modelId="{DC748C44-2F48-4F58-B4AD-A8148E433ED9}" type="pres">
      <dgm:prSet presAssocID="{DC24A9BE-3329-46E5-A187-5FF8A9ADD78C}" presName="aSpace2" presStyleCnt="0"/>
      <dgm:spPr/>
    </dgm:pt>
    <dgm:pt modelId="{90AE45CF-874C-4EBB-A2F3-9BD7D0DACC38}" type="pres">
      <dgm:prSet presAssocID="{664BD56F-9187-426A-8C87-CFB440FD6C90}" presName="childNode" presStyleLbl="node1" presStyleIdx="8" presStyleCnt="35">
        <dgm:presLayoutVars>
          <dgm:bulletEnabled val="1"/>
        </dgm:presLayoutVars>
      </dgm:prSet>
      <dgm:spPr/>
    </dgm:pt>
    <dgm:pt modelId="{F7763B86-D329-45A4-AAAE-0C80BC037606}" type="pres">
      <dgm:prSet presAssocID="{664BD56F-9187-426A-8C87-CFB440FD6C90}" presName="aSpace2" presStyleCnt="0"/>
      <dgm:spPr/>
    </dgm:pt>
    <dgm:pt modelId="{9970A356-D478-4E3D-9C81-0CD6A17A71AC}" type="pres">
      <dgm:prSet presAssocID="{525D237E-FAAA-46A7-9FF4-1C9FF0BE57DA}" presName="childNode" presStyleLbl="node1" presStyleIdx="9" presStyleCnt="35">
        <dgm:presLayoutVars>
          <dgm:bulletEnabled val="1"/>
        </dgm:presLayoutVars>
      </dgm:prSet>
      <dgm:spPr/>
    </dgm:pt>
    <dgm:pt modelId="{17FAB362-D251-4FFB-AC61-9A340E5522F5}" type="pres">
      <dgm:prSet presAssocID="{5FE0F841-0D29-42DE-9457-2E106F78F082}" presName="aSpace" presStyleCnt="0"/>
      <dgm:spPr/>
    </dgm:pt>
    <dgm:pt modelId="{907BA1C6-3E31-4CE0-B040-92994E950586}" type="pres">
      <dgm:prSet presAssocID="{2C9D7941-93A4-48ED-93F6-054A4113531C}" presName="compNode" presStyleCnt="0"/>
      <dgm:spPr/>
    </dgm:pt>
    <dgm:pt modelId="{62DBB693-D299-49FE-A3D3-175D569CA5C3}" type="pres">
      <dgm:prSet presAssocID="{2C9D7941-93A4-48ED-93F6-054A4113531C}" presName="aNode" presStyleLbl="bgShp" presStyleIdx="2" presStyleCnt="7"/>
      <dgm:spPr/>
    </dgm:pt>
    <dgm:pt modelId="{2967D7B4-C459-460F-871B-4BA20019E335}" type="pres">
      <dgm:prSet presAssocID="{2C9D7941-93A4-48ED-93F6-054A4113531C}" presName="textNode" presStyleLbl="bgShp" presStyleIdx="2" presStyleCnt="7"/>
      <dgm:spPr/>
    </dgm:pt>
    <dgm:pt modelId="{E2A497B9-8B97-4519-8253-311445BB0E9E}" type="pres">
      <dgm:prSet presAssocID="{2C9D7941-93A4-48ED-93F6-054A4113531C}" presName="compChildNode" presStyleCnt="0"/>
      <dgm:spPr/>
    </dgm:pt>
    <dgm:pt modelId="{703F1950-6EA4-4B42-B54E-BD34AC94CD28}" type="pres">
      <dgm:prSet presAssocID="{2C9D7941-93A4-48ED-93F6-054A4113531C}" presName="theInnerList" presStyleCnt="0"/>
      <dgm:spPr/>
    </dgm:pt>
    <dgm:pt modelId="{ED34B3E4-FBA0-4BD3-B00B-5726972AAB73}" type="pres">
      <dgm:prSet presAssocID="{E19BE5B6-281A-41C1-97A3-4BCA8C43ECE9}" presName="childNode" presStyleLbl="node1" presStyleIdx="10" presStyleCnt="35">
        <dgm:presLayoutVars>
          <dgm:bulletEnabled val="1"/>
        </dgm:presLayoutVars>
      </dgm:prSet>
      <dgm:spPr/>
    </dgm:pt>
    <dgm:pt modelId="{759D354E-07CC-4612-ACA9-DE9C166EE2D5}" type="pres">
      <dgm:prSet presAssocID="{E19BE5B6-281A-41C1-97A3-4BCA8C43ECE9}" presName="aSpace2" presStyleCnt="0"/>
      <dgm:spPr/>
    </dgm:pt>
    <dgm:pt modelId="{82BFAC93-73F3-454E-9742-6555C77C95B4}" type="pres">
      <dgm:prSet presAssocID="{1213305E-2F43-4164-9485-61D980F36C6E}" presName="childNode" presStyleLbl="node1" presStyleIdx="11" presStyleCnt="35">
        <dgm:presLayoutVars>
          <dgm:bulletEnabled val="1"/>
        </dgm:presLayoutVars>
      </dgm:prSet>
      <dgm:spPr/>
    </dgm:pt>
    <dgm:pt modelId="{667BE4D3-EEEC-4362-9F8A-BED0A28A8EEA}" type="pres">
      <dgm:prSet presAssocID="{1213305E-2F43-4164-9485-61D980F36C6E}" presName="aSpace2" presStyleCnt="0"/>
      <dgm:spPr/>
    </dgm:pt>
    <dgm:pt modelId="{8FD48B7C-30D9-4112-B8AC-39A97061D398}" type="pres">
      <dgm:prSet presAssocID="{5F8AAABF-0936-47BE-8A92-20F468EB4BB7}" presName="childNode" presStyleLbl="node1" presStyleIdx="12" presStyleCnt="35">
        <dgm:presLayoutVars>
          <dgm:bulletEnabled val="1"/>
        </dgm:presLayoutVars>
      </dgm:prSet>
      <dgm:spPr/>
    </dgm:pt>
    <dgm:pt modelId="{D31DDB8E-CA9E-4A73-97CB-A908A44050F3}" type="pres">
      <dgm:prSet presAssocID="{5F8AAABF-0936-47BE-8A92-20F468EB4BB7}" presName="aSpace2" presStyleCnt="0"/>
      <dgm:spPr/>
    </dgm:pt>
    <dgm:pt modelId="{2D03623D-D626-4214-A1FC-E0C3E6D5059A}" type="pres">
      <dgm:prSet presAssocID="{01437C9E-DB8C-43EE-8520-1A898F3DD437}" presName="childNode" presStyleLbl="node1" presStyleIdx="13" presStyleCnt="35">
        <dgm:presLayoutVars>
          <dgm:bulletEnabled val="1"/>
        </dgm:presLayoutVars>
      </dgm:prSet>
      <dgm:spPr/>
    </dgm:pt>
    <dgm:pt modelId="{114A1411-759E-4972-B83B-E31F6DE8A60F}" type="pres">
      <dgm:prSet presAssocID="{01437C9E-DB8C-43EE-8520-1A898F3DD437}" presName="aSpace2" presStyleCnt="0"/>
      <dgm:spPr/>
    </dgm:pt>
    <dgm:pt modelId="{527E4F96-1460-4D08-87C9-84ED49C8C821}" type="pres">
      <dgm:prSet presAssocID="{914F60B1-3F26-473B-A01B-421159E0954C}" presName="childNode" presStyleLbl="node1" presStyleIdx="14" presStyleCnt="35">
        <dgm:presLayoutVars>
          <dgm:bulletEnabled val="1"/>
        </dgm:presLayoutVars>
      </dgm:prSet>
      <dgm:spPr/>
    </dgm:pt>
    <dgm:pt modelId="{F4A3DF7C-A548-4AAB-8E8D-AC6760BDB318}" type="pres">
      <dgm:prSet presAssocID="{2C9D7941-93A4-48ED-93F6-054A4113531C}" presName="aSpace" presStyleCnt="0"/>
      <dgm:spPr/>
    </dgm:pt>
    <dgm:pt modelId="{983BA977-DDA9-47DA-9E32-EE09954E1DA2}" type="pres">
      <dgm:prSet presAssocID="{0CDE02BA-884F-49B6-B883-C102029FB3C7}" presName="compNode" presStyleCnt="0"/>
      <dgm:spPr/>
    </dgm:pt>
    <dgm:pt modelId="{19113B9A-FD02-4542-B4EB-D7D0B736616D}" type="pres">
      <dgm:prSet presAssocID="{0CDE02BA-884F-49B6-B883-C102029FB3C7}" presName="aNode" presStyleLbl="bgShp" presStyleIdx="3" presStyleCnt="7"/>
      <dgm:spPr/>
    </dgm:pt>
    <dgm:pt modelId="{AEF0681C-FF9B-4CA8-923C-62C5A7EA0DD0}" type="pres">
      <dgm:prSet presAssocID="{0CDE02BA-884F-49B6-B883-C102029FB3C7}" presName="textNode" presStyleLbl="bgShp" presStyleIdx="3" presStyleCnt="7"/>
      <dgm:spPr/>
    </dgm:pt>
    <dgm:pt modelId="{1714CB50-D4EB-41FB-84DB-6D42A2C8141D}" type="pres">
      <dgm:prSet presAssocID="{0CDE02BA-884F-49B6-B883-C102029FB3C7}" presName="compChildNode" presStyleCnt="0"/>
      <dgm:spPr/>
    </dgm:pt>
    <dgm:pt modelId="{D9DD841B-1DA0-462C-8027-E58B4F20EBA2}" type="pres">
      <dgm:prSet presAssocID="{0CDE02BA-884F-49B6-B883-C102029FB3C7}" presName="theInnerList" presStyleCnt="0"/>
      <dgm:spPr/>
    </dgm:pt>
    <dgm:pt modelId="{7A6660C6-FE42-4243-8CB8-3E04A7EE08CA}" type="pres">
      <dgm:prSet presAssocID="{AE03B45A-A3C8-443E-B3BE-BEDA99F52123}" presName="childNode" presStyleLbl="node1" presStyleIdx="15" presStyleCnt="35">
        <dgm:presLayoutVars>
          <dgm:bulletEnabled val="1"/>
        </dgm:presLayoutVars>
      </dgm:prSet>
      <dgm:spPr/>
    </dgm:pt>
    <dgm:pt modelId="{AC81689E-03E1-4588-B4B2-7E25E954C397}" type="pres">
      <dgm:prSet presAssocID="{AE03B45A-A3C8-443E-B3BE-BEDA99F52123}" presName="aSpace2" presStyleCnt="0"/>
      <dgm:spPr/>
    </dgm:pt>
    <dgm:pt modelId="{88F28208-41EA-4ABF-A48A-0F5AC59D7137}" type="pres">
      <dgm:prSet presAssocID="{DE7B5C06-2E89-442A-AD9A-7C4ED4E20CBB}" presName="childNode" presStyleLbl="node1" presStyleIdx="16" presStyleCnt="35" custLinFactNeighborX="6160" custLinFactNeighborY="27306">
        <dgm:presLayoutVars>
          <dgm:bulletEnabled val="1"/>
        </dgm:presLayoutVars>
      </dgm:prSet>
      <dgm:spPr/>
    </dgm:pt>
    <dgm:pt modelId="{EFC64370-E7E4-4374-B7CE-1434A803175F}" type="pres">
      <dgm:prSet presAssocID="{DE7B5C06-2E89-442A-AD9A-7C4ED4E20CBB}" presName="aSpace2" presStyleCnt="0"/>
      <dgm:spPr/>
    </dgm:pt>
    <dgm:pt modelId="{39262172-45E6-4585-BFC4-678061FDB84C}" type="pres">
      <dgm:prSet presAssocID="{56AAFC6A-E3BB-46D5-80C9-03DB37E5EA69}" presName="childNode" presStyleLbl="node1" presStyleIdx="17" presStyleCnt="35">
        <dgm:presLayoutVars>
          <dgm:bulletEnabled val="1"/>
        </dgm:presLayoutVars>
      </dgm:prSet>
      <dgm:spPr/>
    </dgm:pt>
    <dgm:pt modelId="{4C2D232D-CA3C-45E1-976A-D7A3887E4583}" type="pres">
      <dgm:prSet presAssocID="{56AAFC6A-E3BB-46D5-80C9-03DB37E5EA69}" presName="aSpace2" presStyleCnt="0"/>
      <dgm:spPr/>
    </dgm:pt>
    <dgm:pt modelId="{D79FB25B-0491-44D0-B94F-54A88B45FF14}" type="pres">
      <dgm:prSet presAssocID="{BB14E830-BACD-48AF-BFD9-6C0F2D18CE8B}" presName="childNode" presStyleLbl="node1" presStyleIdx="18" presStyleCnt="35" custLinFactNeighborX="-1811" custLinFactNeighborY="20619">
        <dgm:presLayoutVars>
          <dgm:bulletEnabled val="1"/>
        </dgm:presLayoutVars>
      </dgm:prSet>
      <dgm:spPr/>
    </dgm:pt>
    <dgm:pt modelId="{07EC7E74-B286-4D99-ABAB-03F1A5063C3D}" type="pres">
      <dgm:prSet presAssocID="{BB14E830-BACD-48AF-BFD9-6C0F2D18CE8B}" presName="aSpace2" presStyleCnt="0"/>
      <dgm:spPr/>
    </dgm:pt>
    <dgm:pt modelId="{DD52B892-8565-4F71-B7A5-A01C624EB050}" type="pres">
      <dgm:prSet presAssocID="{EBBF7D11-1A0F-4516-9C3E-588CD977BF36}" presName="childNode" presStyleLbl="node1" presStyleIdx="19" presStyleCnt="35">
        <dgm:presLayoutVars>
          <dgm:bulletEnabled val="1"/>
        </dgm:presLayoutVars>
      </dgm:prSet>
      <dgm:spPr/>
    </dgm:pt>
    <dgm:pt modelId="{0766F143-F5E6-4C02-A25F-02D0CD5E3760}" type="pres">
      <dgm:prSet presAssocID="{0CDE02BA-884F-49B6-B883-C102029FB3C7}" presName="aSpace" presStyleCnt="0"/>
      <dgm:spPr/>
    </dgm:pt>
    <dgm:pt modelId="{259DFA83-75A1-4600-8CF5-AF8A27F95CF1}" type="pres">
      <dgm:prSet presAssocID="{900F384B-D2BE-49A4-88C0-CCFA37680D34}" presName="compNode" presStyleCnt="0"/>
      <dgm:spPr/>
    </dgm:pt>
    <dgm:pt modelId="{AB54867B-D13A-4608-93A0-22B28C25F802}" type="pres">
      <dgm:prSet presAssocID="{900F384B-D2BE-49A4-88C0-CCFA37680D34}" presName="aNode" presStyleLbl="bgShp" presStyleIdx="4" presStyleCnt="7"/>
      <dgm:spPr/>
    </dgm:pt>
    <dgm:pt modelId="{C23700FF-D461-4B1F-B157-E9C55FE3D49D}" type="pres">
      <dgm:prSet presAssocID="{900F384B-D2BE-49A4-88C0-CCFA37680D34}" presName="textNode" presStyleLbl="bgShp" presStyleIdx="4" presStyleCnt="7"/>
      <dgm:spPr/>
    </dgm:pt>
    <dgm:pt modelId="{DA9CC203-38F9-40C8-8C84-2B0CD92E3C02}" type="pres">
      <dgm:prSet presAssocID="{900F384B-D2BE-49A4-88C0-CCFA37680D34}" presName="compChildNode" presStyleCnt="0"/>
      <dgm:spPr/>
    </dgm:pt>
    <dgm:pt modelId="{368F49D1-8B11-4992-A0A5-95B6DCC2797A}" type="pres">
      <dgm:prSet presAssocID="{900F384B-D2BE-49A4-88C0-CCFA37680D34}" presName="theInnerList" presStyleCnt="0"/>
      <dgm:spPr/>
    </dgm:pt>
    <dgm:pt modelId="{6DC5509E-B0E2-46B9-92C0-ED8217A41AD2}" type="pres">
      <dgm:prSet presAssocID="{907F8F30-B996-42C5-9F5C-931F343E4C01}" presName="childNode" presStyleLbl="node1" presStyleIdx="20" presStyleCnt="35">
        <dgm:presLayoutVars>
          <dgm:bulletEnabled val="1"/>
        </dgm:presLayoutVars>
      </dgm:prSet>
      <dgm:spPr/>
    </dgm:pt>
    <dgm:pt modelId="{9BAE23AE-9A5D-4107-ACD2-03FFAC48844C}" type="pres">
      <dgm:prSet presAssocID="{907F8F30-B996-42C5-9F5C-931F343E4C01}" presName="aSpace2" presStyleCnt="0"/>
      <dgm:spPr/>
    </dgm:pt>
    <dgm:pt modelId="{81F79875-3350-40BC-8DAF-C49DDFBF920C}" type="pres">
      <dgm:prSet presAssocID="{5B269544-F0AA-4482-A4B8-BC96E0BD00D3}" presName="childNode" presStyleLbl="node1" presStyleIdx="21" presStyleCnt="35">
        <dgm:presLayoutVars>
          <dgm:bulletEnabled val="1"/>
        </dgm:presLayoutVars>
      </dgm:prSet>
      <dgm:spPr/>
    </dgm:pt>
    <dgm:pt modelId="{BB25541B-96CF-46E7-9F31-F94C2C31CD98}" type="pres">
      <dgm:prSet presAssocID="{5B269544-F0AA-4482-A4B8-BC96E0BD00D3}" presName="aSpace2" presStyleCnt="0"/>
      <dgm:spPr/>
    </dgm:pt>
    <dgm:pt modelId="{C34609B4-4A87-49D8-BDC0-1A60F13645B0}" type="pres">
      <dgm:prSet presAssocID="{82F121DA-D1FA-4A9E-87E1-3C13A60A914C}" presName="childNode" presStyleLbl="node1" presStyleIdx="22" presStyleCnt="35">
        <dgm:presLayoutVars>
          <dgm:bulletEnabled val="1"/>
        </dgm:presLayoutVars>
      </dgm:prSet>
      <dgm:spPr/>
    </dgm:pt>
    <dgm:pt modelId="{9F42F38A-CE0B-42CC-8588-A4227E908921}" type="pres">
      <dgm:prSet presAssocID="{82F121DA-D1FA-4A9E-87E1-3C13A60A914C}" presName="aSpace2" presStyleCnt="0"/>
      <dgm:spPr/>
    </dgm:pt>
    <dgm:pt modelId="{EDE0BA69-F009-429C-AEF1-876A6FDB638D}" type="pres">
      <dgm:prSet presAssocID="{B93D2B73-37A7-4047-AC86-42D92CBA4C79}" presName="childNode" presStyleLbl="node1" presStyleIdx="23" presStyleCnt="35">
        <dgm:presLayoutVars>
          <dgm:bulletEnabled val="1"/>
        </dgm:presLayoutVars>
      </dgm:prSet>
      <dgm:spPr/>
    </dgm:pt>
    <dgm:pt modelId="{B7F7FDFF-EF0B-4969-9F70-9D158634E820}" type="pres">
      <dgm:prSet presAssocID="{B93D2B73-37A7-4047-AC86-42D92CBA4C79}" presName="aSpace2" presStyleCnt="0"/>
      <dgm:spPr/>
    </dgm:pt>
    <dgm:pt modelId="{673DA80A-0C57-4747-B5A4-5391646BFEA9}" type="pres">
      <dgm:prSet presAssocID="{59947D58-61AE-4C48-9C6A-F0E54889C05A}" presName="childNode" presStyleLbl="node1" presStyleIdx="24" presStyleCnt="35">
        <dgm:presLayoutVars>
          <dgm:bulletEnabled val="1"/>
        </dgm:presLayoutVars>
      </dgm:prSet>
      <dgm:spPr/>
    </dgm:pt>
    <dgm:pt modelId="{E954BBAE-091E-4A17-AD72-A1E4BEC08F13}" type="pres">
      <dgm:prSet presAssocID="{900F384B-D2BE-49A4-88C0-CCFA37680D34}" presName="aSpace" presStyleCnt="0"/>
      <dgm:spPr/>
    </dgm:pt>
    <dgm:pt modelId="{D866BC12-2EA1-4DD8-8104-66B6AAAC52F5}" type="pres">
      <dgm:prSet presAssocID="{71395609-202D-4505-81F4-090F221DEEE0}" presName="compNode" presStyleCnt="0"/>
      <dgm:spPr/>
    </dgm:pt>
    <dgm:pt modelId="{CF9570BE-5254-4104-BD3B-CD3FD89E8D3E}" type="pres">
      <dgm:prSet presAssocID="{71395609-202D-4505-81F4-090F221DEEE0}" presName="aNode" presStyleLbl="bgShp" presStyleIdx="5" presStyleCnt="7" custLinFactNeighborX="-2392" custLinFactNeighborY="-323"/>
      <dgm:spPr/>
    </dgm:pt>
    <dgm:pt modelId="{F7D899E3-35A4-44C8-B232-8341BDAE0BD2}" type="pres">
      <dgm:prSet presAssocID="{71395609-202D-4505-81F4-090F221DEEE0}" presName="textNode" presStyleLbl="bgShp" presStyleIdx="5" presStyleCnt="7"/>
      <dgm:spPr/>
    </dgm:pt>
    <dgm:pt modelId="{CF242EC7-BBA3-42A4-AB00-BB53F4BAFDB9}" type="pres">
      <dgm:prSet presAssocID="{71395609-202D-4505-81F4-090F221DEEE0}" presName="compChildNode" presStyleCnt="0"/>
      <dgm:spPr/>
    </dgm:pt>
    <dgm:pt modelId="{B626A93E-05CB-4E76-B854-940531C5E549}" type="pres">
      <dgm:prSet presAssocID="{71395609-202D-4505-81F4-090F221DEEE0}" presName="theInnerList" presStyleCnt="0"/>
      <dgm:spPr/>
    </dgm:pt>
    <dgm:pt modelId="{097EC8DF-5C93-4A2E-AE8B-7DBCA6046875}" type="pres">
      <dgm:prSet presAssocID="{5FB0177A-726E-45A2-9BBE-C082B4695801}" presName="childNode" presStyleLbl="node1" presStyleIdx="25" presStyleCnt="35">
        <dgm:presLayoutVars>
          <dgm:bulletEnabled val="1"/>
        </dgm:presLayoutVars>
      </dgm:prSet>
      <dgm:spPr/>
    </dgm:pt>
    <dgm:pt modelId="{A6440015-662F-491A-BCC3-49E000CBD219}" type="pres">
      <dgm:prSet presAssocID="{5FB0177A-726E-45A2-9BBE-C082B4695801}" presName="aSpace2" presStyleCnt="0"/>
      <dgm:spPr/>
    </dgm:pt>
    <dgm:pt modelId="{6D272C07-CE14-4DBE-AB02-4DEDAABC7C7C}" type="pres">
      <dgm:prSet presAssocID="{BC2CDDE1-AE93-4759-9B6A-1A9B47D5267B}" presName="childNode" presStyleLbl="node1" presStyleIdx="26" presStyleCnt="35">
        <dgm:presLayoutVars>
          <dgm:bulletEnabled val="1"/>
        </dgm:presLayoutVars>
      </dgm:prSet>
      <dgm:spPr/>
    </dgm:pt>
    <dgm:pt modelId="{A20E7587-6222-4E37-BCF5-F808EE0270BB}" type="pres">
      <dgm:prSet presAssocID="{BC2CDDE1-AE93-4759-9B6A-1A9B47D5267B}" presName="aSpace2" presStyleCnt="0"/>
      <dgm:spPr/>
    </dgm:pt>
    <dgm:pt modelId="{B18235A3-F30A-4F1F-A65A-71CAD49F1C21}" type="pres">
      <dgm:prSet presAssocID="{14ED86D5-02E1-442E-A65B-2537BE1183B2}" presName="childNode" presStyleLbl="node1" presStyleIdx="27" presStyleCnt="35">
        <dgm:presLayoutVars>
          <dgm:bulletEnabled val="1"/>
        </dgm:presLayoutVars>
      </dgm:prSet>
      <dgm:spPr/>
    </dgm:pt>
    <dgm:pt modelId="{2F59715A-5FF9-4DE4-AC5A-5A059B123BC4}" type="pres">
      <dgm:prSet presAssocID="{14ED86D5-02E1-442E-A65B-2537BE1183B2}" presName="aSpace2" presStyleCnt="0"/>
      <dgm:spPr/>
    </dgm:pt>
    <dgm:pt modelId="{E80D3793-1B4F-4BE2-99D4-8C4A4095A944}" type="pres">
      <dgm:prSet presAssocID="{E54F4D43-FE49-45E1-BD04-1CF7E4E41027}" presName="childNode" presStyleLbl="node1" presStyleIdx="28" presStyleCnt="35">
        <dgm:presLayoutVars>
          <dgm:bulletEnabled val="1"/>
        </dgm:presLayoutVars>
      </dgm:prSet>
      <dgm:spPr/>
    </dgm:pt>
    <dgm:pt modelId="{C4A842F8-A79F-430A-8A0A-79B83477633C}" type="pres">
      <dgm:prSet presAssocID="{E54F4D43-FE49-45E1-BD04-1CF7E4E41027}" presName="aSpace2" presStyleCnt="0"/>
      <dgm:spPr/>
    </dgm:pt>
    <dgm:pt modelId="{F079031E-3A09-49D6-BFFD-2A4424033E02}" type="pres">
      <dgm:prSet presAssocID="{16E53D82-A077-4407-BCC3-84CF4D44D12D}" presName="childNode" presStyleLbl="node1" presStyleIdx="29" presStyleCnt="35">
        <dgm:presLayoutVars>
          <dgm:bulletEnabled val="1"/>
        </dgm:presLayoutVars>
      </dgm:prSet>
      <dgm:spPr/>
    </dgm:pt>
    <dgm:pt modelId="{1DB8FB7E-EBE9-40E7-A99B-571C523D2A8D}" type="pres">
      <dgm:prSet presAssocID="{71395609-202D-4505-81F4-090F221DEEE0}" presName="aSpace" presStyleCnt="0"/>
      <dgm:spPr/>
    </dgm:pt>
    <dgm:pt modelId="{3A1342C4-0E4F-422E-97F5-BC85D47289AC}" type="pres">
      <dgm:prSet presAssocID="{D23FFB5F-717E-4C3D-BF68-A2DB44AD18F7}" presName="compNode" presStyleCnt="0"/>
      <dgm:spPr/>
    </dgm:pt>
    <dgm:pt modelId="{65DB0D8B-0AC7-4634-8E84-5473BB8A2F76}" type="pres">
      <dgm:prSet presAssocID="{D23FFB5F-717E-4C3D-BF68-A2DB44AD18F7}" presName="aNode" presStyleLbl="bgShp" presStyleIdx="6" presStyleCnt="7" custLinFactNeighborX="17644" custLinFactNeighborY="0"/>
      <dgm:spPr/>
    </dgm:pt>
    <dgm:pt modelId="{9BD04BB0-BAEA-4476-A896-CF049225D4B0}" type="pres">
      <dgm:prSet presAssocID="{D23FFB5F-717E-4C3D-BF68-A2DB44AD18F7}" presName="textNode" presStyleLbl="bgShp" presStyleIdx="6" presStyleCnt="7"/>
      <dgm:spPr/>
    </dgm:pt>
    <dgm:pt modelId="{AB865B6D-FAAB-4453-97AE-BB7D7A14F46F}" type="pres">
      <dgm:prSet presAssocID="{D23FFB5F-717E-4C3D-BF68-A2DB44AD18F7}" presName="compChildNode" presStyleCnt="0"/>
      <dgm:spPr/>
    </dgm:pt>
    <dgm:pt modelId="{9BDE0107-3C7F-4ABB-A72B-3DA040FE13D6}" type="pres">
      <dgm:prSet presAssocID="{D23FFB5F-717E-4C3D-BF68-A2DB44AD18F7}" presName="theInnerList" presStyleCnt="0"/>
      <dgm:spPr/>
    </dgm:pt>
    <dgm:pt modelId="{460DA88F-5701-4A2E-8445-D1703A8A6152}" type="pres">
      <dgm:prSet presAssocID="{D8F22CC7-529B-4B46-9AAF-520DB723BD97}" presName="childNode" presStyleLbl="node1" presStyleIdx="30" presStyleCnt="35">
        <dgm:presLayoutVars>
          <dgm:bulletEnabled val="1"/>
        </dgm:presLayoutVars>
      </dgm:prSet>
      <dgm:spPr/>
    </dgm:pt>
    <dgm:pt modelId="{FD2D34CD-0821-4E06-A509-E2E19327A0EF}" type="pres">
      <dgm:prSet presAssocID="{D8F22CC7-529B-4B46-9AAF-520DB723BD97}" presName="aSpace2" presStyleCnt="0"/>
      <dgm:spPr/>
    </dgm:pt>
    <dgm:pt modelId="{3F69C1F2-DFA3-468C-A106-D6A5C264F7EB}" type="pres">
      <dgm:prSet presAssocID="{20A5B76D-07EB-460F-B45D-08F9BFEAA816}" presName="childNode" presStyleLbl="node1" presStyleIdx="31" presStyleCnt="35" custLinFactNeighborX="2529" custLinFactNeighborY="969">
        <dgm:presLayoutVars>
          <dgm:bulletEnabled val="1"/>
        </dgm:presLayoutVars>
      </dgm:prSet>
      <dgm:spPr/>
    </dgm:pt>
    <dgm:pt modelId="{FDBDA06E-AF5B-4F4B-800B-255D92F7BBDB}" type="pres">
      <dgm:prSet presAssocID="{20A5B76D-07EB-460F-B45D-08F9BFEAA816}" presName="aSpace2" presStyleCnt="0"/>
      <dgm:spPr/>
    </dgm:pt>
    <dgm:pt modelId="{E7786547-ECC2-488E-9652-5ACC9380C719}" type="pres">
      <dgm:prSet presAssocID="{EF7C8A0E-692C-4C99-9905-AAF94C9D1955}" presName="childNode" presStyleLbl="node1" presStyleIdx="32" presStyleCnt="35" custLinFactNeighborX="1584" custLinFactNeighborY="23962">
        <dgm:presLayoutVars>
          <dgm:bulletEnabled val="1"/>
        </dgm:presLayoutVars>
      </dgm:prSet>
      <dgm:spPr/>
    </dgm:pt>
    <dgm:pt modelId="{11B0144B-9824-4D95-BEAF-F0C5AD1E3C75}" type="pres">
      <dgm:prSet presAssocID="{EF7C8A0E-692C-4C99-9905-AAF94C9D1955}" presName="aSpace2" presStyleCnt="0"/>
      <dgm:spPr/>
    </dgm:pt>
    <dgm:pt modelId="{020F0016-ACA9-4DDC-8883-DA61EDE5F0A9}" type="pres">
      <dgm:prSet presAssocID="{D0DF00AC-3174-4D4D-ACE5-574B77EF87CB}" presName="childNode" presStyleLbl="node1" presStyleIdx="33" presStyleCnt="35" custLinFactNeighborX="1584" custLinFactNeighborY="20619">
        <dgm:presLayoutVars>
          <dgm:bulletEnabled val="1"/>
        </dgm:presLayoutVars>
      </dgm:prSet>
      <dgm:spPr/>
    </dgm:pt>
    <dgm:pt modelId="{4F046512-3BED-48F2-B64A-8E08492476B5}" type="pres">
      <dgm:prSet presAssocID="{D0DF00AC-3174-4D4D-ACE5-574B77EF87CB}" presName="aSpace2" presStyleCnt="0"/>
      <dgm:spPr/>
    </dgm:pt>
    <dgm:pt modelId="{7221E691-5DDD-4CBF-A933-3E5B2C1EF9B8}" type="pres">
      <dgm:prSet presAssocID="{DC814076-CD0E-4201-84BF-722F7FC76CF8}" presName="childNode" presStyleLbl="node1" presStyleIdx="34" presStyleCnt="35" custLinFactNeighborX="1584" custLinFactNeighborY="17275">
        <dgm:presLayoutVars>
          <dgm:bulletEnabled val="1"/>
        </dgm:presLayoutVars>
      </dgm:prSet>
      <dgm:spPr/>
    </dgm:pt>
  </dgm:ptLst>
  <dgm:cxnLst>
    <dgm:cxn modelId="{63E1680C-1179-41A0-83E3-F7521A36F1E4}" srcId="{71395609-202D-4505-81F4-090F221DEEE0}" destId="{5FB0177A-726E-45A2-9BBE-C082B4695801}" srcOrd="0" destOrd="0" parTransId="{F73C96B2-582C-4054-8B9C-086F84E0DEEB}" sibTransId="{47DF6A08-A7C9-44DC-9589-938E4219676F}"/>
    <dgm:cxn modelId="{4A6B760C-8E64-4756-9AFB-1C95D9E56AE4}" srcId="{0CDE02BA-884F-49B6-B883-C102029FB3C7}" destId="{AE03B45A-A3C8-443E-B3BE-BEDA99F52123}" srcOrd="0" destOrd="0" parTransId="{A45B7ABE-4B2F-4364-A65C-B754F34D513C}" sibTransId="{564016DE-2DDF-4248-8AB9-E9A77ADC271D}"/>
    <dgm:cxn modelId="{59A9320E-233C-457A-B5E5-1ACB14BB8528}" type="presOf" srcId="{14ED86D5-02E1-442E-A65B-2537BE1183B2}" destId="{B18235A3-F30A-4F1F-A65A-71CAD49F1C21}" srcOrd="0" destOrd="0" presId="urn:microsoft.com/office/officeart/2005/8/layout/lProcess2"/>
    <dgm:cxn modelId="{256A560E-FF1B-45EB-949C-6C7D6C764557}" type="presOf" srcId="{EF7C8A0E-692C-4C99-9905-AAF94C9D1955}" destId="{E7786547-ECC2-488E-9652-5ACC9380C719}" srcOrd="0" destOrd="0" presId="urn:microsoft.com/office/officeart/2005/8/layout/lProcess2"/>
    <dgm:cxn modelId="{4ABD3712-CE7F-4CB1-BA32-E1E8FAB7CB01}" srcId="{784E8F70-D5B0-4F6B-B98C-2790006A191E}" destId="{D23FFB5F-717E-4C3D-BF68-A2DB44AD18F7}" srcOrd="6" destOrd="0" parTransId="{596E09B3-7F49-45B9-BFD3-2191DE8C3B2E}" sibTransId="{D6E7020A-B6DC-4F87-88F6-F1FA04730D5A}"/>
    <dgm:cxn modelId="{91352216-1571-4F93-9FC3-0C6840712CA8}" type="presOf" srcId="{B93D2B73-37A7-4047-AC86-42D92CBA4C79}" destId="{EDE0BA69-F009-429C-AEF1-876A6FDB638D}" srcOrd="0" destOrd="0" presId="urn:microsoft.com/office/officeart/2005/8/layout/lProcess2"/>
    <dgm:cxn modelId="{CB105616-4E33-44A5-995E-C0EBC41E6526}" srcId="{2C9D7941-93A4-48ED-93F6-054A4113531C}" destId="{01437C9E-DB8C-43EE-8520-1A898F3DD437}" srcOrd="3" destOrd="0" parTransId="{805F4FE3-CF28-42EB-B9BE-F66136D64B0D}" sibTransId="{8228E4BA-73D7-46F8-97A2-607758205969}"/>
    <dgm:cxn modelId="{136C7319-7091-4C49-A401-D11F1B2FD973}" srcId="{71395609-202D-4505-81F4-090F221DEEE0}" destId="{BC2CDDE1-AE93-4759-9B6A-1A9B47D5267B}" srcOrd="1" destOrd="0" parTransId="{C6205BE2-3777-41E5-A980-63D763ECE76D}" sibTransId="{7056175C-FD18-4E02-B8C9-5C5E45E4187F}"/>
    <dgm:cxn modelId="{7F4AE71A-43BF-4092-95D5-57BA572050B2}" type="presOf" srcId="{2C9D7941-93A4-48ED-93F6-054A4113531C}" destId="{2967D7B4-C459-460F-871B-4BA20019E335}" srcOrd="1" destOrd="0" presId="urn:microsoft.com/office/officeart/2005/8/layout/lProcess2"/>
    <dgm:cxn modelId="{3309361B-BD0F-4200-856C-77215101515C}" type="presOf" srcId="{5780AE0E-0E2E-4783-BD0D-111476F451F3}" destId="{C84D86EF-B63A-49BA-B3B9-A09A2A844B6F}" srcOrd="1" destOrd="0" presId="urn:microsoft.com/office/officeart/2005/8/layout/lProcess2"/>
    <dgm:cxn modelId="{9BC0E021-FE97-4D22-B00C-4367B598D8BB}" type="presOf" srcId="{900F384B-D2BE-49A4-88C0-CCFA37680D34}" destId="{C23700FF-D461-4B1F-B157-E9C55FE3D49D}" srcOrd="1" destOrd="0" presId="urn:microsoft.com/office/officeart/2005/8/layout/lProcess2"/>
    <dgm:cxn modelId="{8ABFC323-A994-4CF7-A4A6-72757F96AED7}" srcId="{D23FFB5F-717E-4C3D-BF68-A2DB44AD18F7}" destId="{D0DF00AC-3174-4D4D-ACE5-574B77EF87CB}" srcOrd="3" destOrd="0" parTransId="{1AE1A7F4-DAE2-4CA7-9B8A-C8D745DC2E61}" sibTransId="{CAC7733C-0C68-4966-B7F1-5CAF7BEFF096}"/>
    <dgm:cxn modelId="{50BD3324-7FC6-4874-AFED-09A7C762C753}" srcId="{2C9D7941-93A4-48ED-93F6-054A4113531C}" destId="{5F8AAABF-0936-47BE-8A92-20F468EB4BB7}" srcOrd="2" destOrd="0" parTransId="{D4B96EFF-1EDA-4F73-B74C-3FC957FE54CD}" sibTransId="{033ED690-8D14-4C86-AD08-58D5F631DD34}"/>
    <dgm:cxn modelId="{F4983725-B6BF-4785-BF55-DABA67C99332}" srcId="{0CDE02BA-884F-49B6-B883-C102029FB3C7}" destId="{DE7B5C06-2E89-442A-AD9A-7C4ED4E20CBB}" srcOrd="1" destOrd="0" parTransId="{4E4924F0-9D25-4D49-8057-4AC8DEF52E55}" sibTransId="{35D0A206-58D9-426F-8363-1A75EFB8558C}"/>
    <dgm:cxn modelId="{5DA26F25-3CB5-4A84-9381-1894CABF931F}" type="presOf" srcId="{907F8F30-B996-42C5-9F5C-931F343E4C01}" destId="{6DC5509E-B0E2-46B9-92C0-ED8217A41AD2}" srcOrd="0" destOrd="0" presId="urn:microsoft.com/office/officeart/2005/8/layout/lProcess2"/>
    <dgm:cxn modelId="{7994F725-F896-4DBB-9592-34549B62FA30}" type="presOf" srcId="{DE7B5C06-2E89-442A-AD9A-7C4ED4E20CBB}" destId="{88F28208-41EA-4ABF-A48A-0F5AC59D7137}" srcOrd="0" destOrd="0" presId="urn:microsoft.com/office/officeart/2005/8/layout/lProcess2"/>
    <dgm:cxn modelId="{4A749026-9A9C-4FD7-9E16-2EBFE1A49B62}" srcId="{71395609-202D-4505-81F4-090F221DEEE0}" destId="{14ED86D5-02E1-442E-A65B-2537BE1183B2}" srcOrd="2" destOrd="0" parTransId="{E25D4CDD-53C0-4A4E-B5EE-6CECFD4DBC74}" sibTransId="{2EB0FC0F-9265-4FEF-A1B7-1B75FFA2955E}"/>
    <dgm:cxn modelId="{5FA99E27-A2C2-4C4D-BB2A-23509A80D952}" type="presOf" srcId="{79E7CDB7-0B6F-49DA-BA33-55FACFCB8A9B}" destId="{6F8DECC9-0630-4E1A-A5AC-E00F9A35280E}" srcOrd="0" destOrd="0" presId="urn:microsoft.com/office/officeart/2005/8/layout/lProcess2"/>
    <dgm:cxn modelId="{4FBB152A-E4D5-4885-9443-14F42E7E9310}" type="presOf" srcId="{5FB0177A-726E-45A2-9BBE-C082B4695801}" destId="{097EC8DF-5C93-4A2E-AE8B-7DBCA6046875}" srcOrd="0" destOrd="0" presId="urn:microsoft.com/office/officeart/2005/8/layout/lProcess2"/>
    <dgm:cxn modelId="{1E4C252C-8C2E-4936-A1BD-FD472D1375F0}" type="presOf" srcId="{59947D58-61AE-4C48-9C6A-F0E54889C05A}" destId="{673DA80A-0C57-4747-B5A4-5391646BFEA9}" srcOrd="0" destOrd="0" presId="urn:microsoft.com/office/officeart/2005/8/layout/lProcess2"/>
    <dgm:cxn modelId="{7113352C-34E1-4369-B77F-8D12CD9A30BF}" srcId="{5FE0F841-0D29-42DE-9457-2E106F78F082}" destId="{525D237E-FAAA-46A7-9FF4-1C9FF0BE57DA}" srcOrd="4" destOrd="0" parTransId="{28068FCC-3B8C-4624-BD50-84A165C5CA36}" sibTransId="{CE33448F-1E3C-4DAF-9468-9A44B8FE7ECB}"/>
    <dgm:cxn modelId="{E9A8F02C-BF88-4037-8BC0-AAEC61046705}" srcId="{900F384B-D2BE-49A4-88C0-CCFA37680D34}" destId="{907F8F30-B996-42C5-9F5C-931F343E4C01}" srcOrd="0" destOrd="0" parTransId="{7AF77BA4-3B88-428F-BFAF-4D33D4C535D7}" sibTransId="{48BD8175-63A8-400D-8162-554398897696}"/>
    <dgm:cxn modelId="{69997A2D-2674-4B64-9470-FEB209676597}" type="presOf" srcId="{5780AE0E-0E2E-4783-BD0D-111476F451F3}" destId="{C56E2E29-B0BF-4447-95A1-8DFC98240D51}" srcOrd="0" destOrd="0" presId="urn:microsoft.com/office/officeart/2005/8/layout/lProcess2"/>
    <dgm:cxn modelId="{4241E62F-4CC5-40E4-973E-0ED2C8B59516}" type="presOf" srcId="{0CDE02BA-884F-49B6-B883-C102029FB3C7}" destId="{AEF0681C-FF9B-4CA8-923C-62C5A7EA0DD0}" srcOrd="1" destOrd="0" presId="urn:microsoft.com/office/officeart/2005/8/layout/lProcess2"/>
    <dgm:cxn modelId="{9987EE30-A574-40B8-89A2-7D511926C304}" srcId="{900F384B-D2BE-49A4-88C0-CCFA37680D34}" destId="{59947D58-61AE-4C48-9C6A-F0E54889C05A}" srcOrd="4" destOrd="0" parTransId="{78428DE8-7B71-4B77-9D90-5256C1F859DE}" sibTransId="{DEDAB0EA-EDAB-41F4-9352-76A911E640D3}"/>
    <dgm:cxn modelId="{B8BD7F33-675C-48FF-8117-AFA47EF3BB1B}" type="presOf" srcId="{D0DF00AC-3174-4D4D-ACE5-574B77EF87CB}" destId="{020F0016-ACA9-4DDC-8883-DA61EDE5F0A9}" srcOrd="0" destOrd="0" presId="urn:microsoft.com/office/officeart/2005/8/layout/lProcess2"/>
    <dgm:cxn modelId="{7CA3453B-ACC5-4E67-9387-3410F3C11653}" type="presOf" srcId="{1213305E-2F43-4164-9485-61D980F36C6E}" destId="{82BFAC93-73F3-454E-9742-6555C77C95B4}" srcOrd="0" destOrd="0" presId="urn:microsoft.com/office/officeart/2005/8/layout/lProcess2"/>
    <dgm:cxn modelId="{2FCC4D3B-E562-48FA-98DF-6CA548AA6113}" type="presOf" srcId="{56AAFC6A-E3BB-46D5-80C9-03DB37E5EA69}" destId="{39262172-45E6-4585-BFC4-678061FDB84C}" srcOrd="0" destOrd="0" presId="urn:microsoft.com/office/officeart/2005/8/layout/lProcess2"/>
    <dgm:cxn modelId="{51EAE63D-83A8-41DF-A7BD-8FD2975F9EA7}" type="presOf" srcId="{525D237E-FAAA-46A7-9FF4-1C9FF0BE57DA}" destId="{9970A356-D478-4E3D-9C81-0CD6A17A71AC}" srcOrd="0" destOrd="0" presId="urn:microsoft.com/office/officeart/2005/8/layout/lProcess2"/>
    <dgm:cxn modelId="{AD66415C-7A0E-4EFB-8B3A-1CF6B5EC6159}" srcId="{0CDE02BA-884F-49B6-B883-C102029FB3C7}" destId="{56AAFC6A-E3BB-46D5-80C9-03DB37E5EA69}" srcOrd="2" destOrd="0" parTransId="{4006DD0A-6C38-4509-B190-3BE3272CB944}" sibTransId="{4035ACAB-C469-49F0-AD59-65309EF1C633}"/>
    <dgm:cxn modelId="{2B36F15E-CD69-483D-9E0C-46ED68E8E7EB}" srcId="{5FE0F841-0D29-42DE-9457-2E106F78F082}" destId="{5B19B709-F396-4BEE-A0D3-A33E5D98D304}" srcOrd="0" destOrd="0" parTransId="{5827C62B-516B-40FC-8FD2-8619DE206DCE}" sibTransId="{DBDD3B9C-FDD4-426B-9AAA-E0B7130FB8C9}"/>
    <dgm:cxn modelId="{F8343260-78F2-4F9C-B2EB-F150B0BDF953}" srcId="{900F384B-D2BE-49A4-88C0-CCFA37680D34}" destId="{B93D2B73-37A7-4047-AC86-42D92CBA4C79}" srcOrd="3" destOrd="0" parTransId="{AD10FF42-1BDD-4D61-936F-D6D79B9967B9}" sibTransId="{C6E8DDDF-9343-4888-BB7B-877871724E74}"/>
    <dgm:cxn modelId="{26F11863-B949-4B25-9FB7-2D331B9D8577}" type="presOf" srcId="{DC814076-CD0E-4201-84BF-722F7FC76CF8}" destId="{7221E691-5DDD-4CBF-A933-3E5B2C1EF9B8}" srcOrd="0" destOrd="0" presId="urn:microsoft.com/office/officeart/2005/8/layout/lProcess2"/>
    <dgm:cxn modelId="{3046D265-D75E-49C6-8F93-DFF62E785616}" type="presOf" srcId="{421C8CF0-4848-4FE4-9357-3DAD2D4EAEFF}" destId="{BEBFD36B-9A5D-42CE-ACB5-8C3AEE8B6F01}" srcOrd="0" destOrd="0" presId="urn:microsoft.com/office/officeart/2005/8/layout/lProcess2"/>
    <dgm:cxn modelId="{A861FE67-1454-4F4F-B089-A7FE9C3A0937}" type="presOf" srcId="{01437C9E-DB8C-43EE-8520-1A898F3DD437}" destId="{2D03623D-D626-4214-A1FC-E0C3E6D5059A}" srcOrd="0" destOrd="0" presId="urn:microsoft.com/office/officeart/2005/8/layout/lProcess2"/>
    <dgm:cxn modelId="{C0623C68-45E9-4147-BE0B-D39EAD20722F}" srcId="{71395609-202D-4505-81F4-090F221DEEE0}" destId="{16E53D82-A077-4407-BCC3-84CF4D44D12D}" srcOrd="4" destOrd="0" parTransId="{3C19155D-CDA3-49A2-A460-B35A9914DA05}" sibTransId="{1585C653-71F1-4FEE-9E8C-B55D23147A09}"/>
    <dgm:cxn modelId="{29B1894A-7DD3-4921-BAA3-A11730A1DC4A}" type="presOf" srcId="{16E53D82-A077-4407-BCC3-84CF4D44D12D}" destId="{F079031E-3A09-49D6-BFFD-2A4424033E02}" srcOrd="0" destOrd="0" presId="urn:microsoft.com/office/officeart/2005/8/layout/lProcess2"/>
    <dgm:cxn modelId="{56F9066D-535C-4D8B-B1EE-BF65F00C8A45}" srcId="{5780AE0E-0E2E-4783-BD0D-111476F451F3}" destId="{0A30310F-4403-45CA-8D51-1CAA00AFD23D}" srcOrd="3" destOrd="0" parTransId="{5A76FD53-E268-45B9-AF30-A6DD4C147137}" sibTransId="{03131269-9CCD-4A8B-997B-07221D8CBBC0}"/>
    <dgm:cxn modelId="{BF77554D-938E-4C28-9857-6571198D3CEB}" srcId="{5780AE0E-0E2E-4783-BD0D-111476F451F3}" destId="{79E7CDB7-0B6F-49DA-BA33-55FACFCB8A9B}" srcOrd="4" destOrd="0" parTransId="{7F862AAF-36D4-4F32-BFDE-C2ABFE47D3FA}" sibTransId="{84B132A0-A2C5-459E-A3BA-59E62FB7975B}"/>
    <dgm:cxn modelId="{95501C4F-2835-42AF-829C-DE864F587800}" srcId="{0CDE02BA-884F-49B6-B883-C102029FB3C7}" destId="{EBBF7D11-1A0F-4516-9C3E-588CD977BF36}" srcOrd="4" destOrd="0" parTransId="{5F618936-5BBF-4953-BC66-52860C3DDB86}" sibTransId="{1186AC1E-3112-4E90-B4E3-5E4EE8A21827}"/>
    <dgm:cxn modelId="{EA0A3A6F-1761-4B8A-91C9-7B633EF97F8B}" srcId="{D23FFB5F-717E-4C3D-BF68-A2DB44AD18F7}" destId="{20A5B76D-07EB-460F-B45D-08F9BFEAA816}" srcOrd="1" destOrd="0" parTransId="{73398044-AC8C-457D-9662-F7F07AF4CCCB}" sibTransId="{218377B3-ADFE-4847-9ABD-9270887DCF64}"/>
    <dgm:cxn modelId="{7F4B9071-A888-406D-B049-829AAC4A4453}" type="presOf" srcId="{DC24A9BE-3329-46E5-A187-5FF8A9ADD78C}" destId="{D843D73D-02DE-4B51-8E0B-5B89A9C56506}" srcOrd="0" destOrd="0" presId="urn:microsoft.com/office/officeart/2005/8/layout/lProcess2"/>
    <dgm:cxn modelId="{EA33FE53-A8A3-4111-A68A-2B8CD3BD1C59}" type="presOf" srcId="{0CDE02BA-884F-49B6-B883-C102029FB3C7}" destId="{19113B9A-FD02-4542-B4EB-D7D0B736616D}" srcOrd="0" destOrd="0" presId="urn:microsoft.com/office/officeart/2005/8/layout/lProcess2"/>
    <dgm:cxn modelId="{6DAE8154-9FC6-4060-B6AA-E21460987D1F}" type="presOf" srcId="{5B269544-F0AA-4482-A4B8-BC96E0BD00D3}" destId="{81F79875-3350-40BC-8DAF-C49DDFBF920C}" srcOrd="0" destOrd="0" presId="urn:microsoft.com/office/officeart/2005/8/layout/lProcess2"/>
    <dgm:cxn modelId="{8C803D78-C98B-404A-B7DB-E77B059B93F7}" type="presOf" srcId="{71395609-202D-4505-81F4-090F221DEEE0}" destId="{F7D899E3-35A4-44C8-B232-8341BDAE0BD2}" srcOrd="1" destOrd="0" presId="urn:microsoft.com/office/officeart/2005/8/layout/lProcess2"/>
    <dgm:cxn modelId="{BD1EE358-4958-4F3A-929A-4DFB31154E95}" srcId="{D23FFB5F-717E-4C3D-BF68-A2DB44AD18F7}" destId="{EF7C8A0E-692C-4C99-9905-AAF94C9D1955}" srcOrd="2" destOrd="0" parTransId="{213BA0B7-C309-4727-9CE7-454774C738C2}" sibTransId="{EF3323FC-6863-4B39-A517-853150D7B2C2}"/>
    <dgm:cxn modelId="{CF56747A-393A-4CA0-9663-2BE494016469}" srcId="{5FE0F841-0D29-42DE-9457-2E106F78F082}" destId="{DC24A9BE-3329-46E5-A187-5FF8A9ADD78C}" srcOrd="2" destOrd="0" parTransId="{ED2201AF-67F5-45B5-9EBB-30FFA3235DDC}" sibTransId="{30D2FD51-37E2-474B-9A51-3C0B3D408F01}"/>
    <dgm:cxn modelId="{6752447B-A3DC-465F-9F08-673FCEC91047}" srcId="{2C9D7941-93A4-48ED-93F6-054A4113531C}" destId="{E19BE5B6-281A-41C1-97A3-4BCA8C43ECE9}" srcOrd="0" destOrd="0" parTransId="{D8CD4636-7665-4A04-84B0-673220E6054A}" sibTransId="{402A889B-E77F-462A-9CB9-2B5F9D7E6DD2}"/>
    <dgm:cxn modelId="{FA1E1D7C-35E7-44BD-A8E6-BE183B9F11E7}" type="presOf" srcId="{D23FFB5F-717E-4C3D-BF68-A2DB44AD18F7}" destId="{9BD04BB0-BAEA-4476-A896-CF049225D4B0}" srcOrd="1" destOrd="0" presId="urn:microsoft.com/office/officeart/2005/8/layout/lProcess2"/>
    <dgm:cxn modelId="{9D3D237D-FFC0-4FD5-A5A6-23CD682430A9}" type="presOf" srcId="{E19BE5B6-281A-41C1-97A3-4BCA8C43ECE9}" destId="{ED34B3E4-FBA0-4BD3-B00B-5726972AAB73}" srcOrd="0" destOrd="0" presId="urn:microsoft.com/office/officeart/2005/8/layout/lProcess2"/>
    <dgm:cxn modelId="{9D233C7D-FFC6-42E9-A011-8B99DBEBF476}" type="presOf" srcId="{D8F22CC7-529B-4B46-9AAF-520DB723BD97}" destId="{460DA88F-5701-4A2E-8445-D1703A8A6152}" srcOrd="0" destOrd="0" presId="urn:microsoft.com/office/officeart/2005/8/layout/lProcess2"/>
    <dgm:cxn modelId="{B0AA5E82-79AA-4A62-A225-CBD416086FBC}" type="presOf" srcId="{D23FFB5F-717E-4C3D-BF68-A2DB44AD18F7}" destId="{65DB0D8B-0AC7-4634-8E84-5473BB8A2F76}" srcOrd="0" destOrd="0" presId="urn:microsoft.com/office/officeart/2005/8/layout/lProcess2"/>
    <dgm:cxn modelId="{F7690887-E13C-4029-A501-B4F1415750FF}" type="presOf" srcId="{AE03B45A-A3C8-443E-B3BE-BEDA99F52123}" destId="{7A6660C6-FE42-4243-8CB8-3E04A7EE08CA}" srcOrd="0" destOrd="0" presId="urn:microsoft.com/office/officeart/2005/8/layout/lProcess2"/>
    <dgm:cxn modelId="{B460B887-DCA2-42AB-AAB7-C83E83F5B690}" srcId="{784E8F70-D5B0-4F6B-B98C-2790006A191E}" destId="{5FE0F841-0D29-42DE-9457-2E106F78F082}" srcOrd="1" destOrd="0" parTransId="{CD70C627-7502-4E15-A9DA-1DCBB5D44526}" sibTransId="{00C6C49D-DE91-4F47-A461-E63DE529DAAA}"/>
    <dgm:cxn modelId="{CFA51288-8B2B-43F8-B2D3-EF1B687E317C}" type="presOf" srcId="{5F8AAABF-0936-47BE-8A92-20F468EB4BB7}" destId="{8FD48B7C-30D9-4112-B8AC-39A97061D398}" srcOrd="0" destOrd="0" presId="urn:microsoft.com/office/officeart/2005/8/layout/lProcess2"/>
    <dgm:cxn modelId="{E95D2189-7ED8-45DB-AA29-1A156B3F61C0}" type="presOf" srcId="{2C9D7941-93A4-48ED-93F6-054A4113531C}" destId="{62DBB693-D299-49FE-A3D3-175D569CA5C3}" srcOrd="0" destOrd="0" presId="urn:microsoft.com/office/officeart/2005/8/layout/lProcess2"/>
    <dgm:cxn modelId="{473D9689-895D-45E9-A5E8-E4E19A6B2464}" srcId="{784E8F70-D5B0-4F6B-B98C-2790006A191E}" destId="{900F384B-D2BE-49A4-88C0-CCFA37680D34}" srcOrd="4" destOrd="0" parTransId="{7E29E5C5-2D85-4C1A-A230-5F6106D68CF7}" sibTransId="{5E4451F8-5C9A-40CB-86EF-E7C4D56DBF86}"/>
    <dgm:cxn modelId="{69443B8C-EE70-4605-81EC-32D066638F6B}" type="presOf" srcId="{BB14E830-BACD-48AF-BFD9-6C0F2D18CE8B}" destId="{D79FB25B-0491-44D0-B94F-54A88B45FF14}" srcOrd="0" destOrd="0" presId="urn:microsoft.com/office/officeart/2005/8/layout/lProcess2"/>
    <dgm:cxn modelId="{138E1391-9DAE-4109-818B-18657E6B7A72}" srcId="{784E8F70-D5B0-4F6B-B98C-2790006A191E}" destId="{2C9D7941-93A4-48ED-93F6-054A4113531C}" srcOrd="2" destOrd="0" parTransId="{4979CEFF-FDE7-4DC0-A97F-E0F3F6263263}" sibTransId="{A0994F83-A289-4FF3-95F4-5006C8522807}"/>
    <dgm:cxn modelId="{3630D391-95B6-49F0-8231-FB17473E2BDB}" srcId="{5780AE0E-0E2E-4783-BD0D-111476F451F3}" destId="{538DA69C-D667-4597-92FD-A9F23092A7FD}" srcOrd="1" destOrd="0" parTransId="{D25372AB-BBEC-4645-8B87-E2F8ADAF2ED5}" sibTransId="{08166126-F23C-4A6A-A618-3BFE8E36D9A5}"/>
    <dgm:cxn modelId="{59D2EF91-79AD-4A69-A29E-866A4195674A}" type="presOf" srcId="{5B19B709-F396-4BEE-A0D3-A33E5D98D304}" destId="{C64F8547-7458-4A3D-8C76-CED348F5CC6B}" srcOrd="0" destOrd="0" presId="urn:microsoft.com/office/officeart/2005/8/layout/lProcess2"/>
    <dgm:cxn modelId="{2B4FA297-97D1-4E1B-AFD2-3AD5AF78D47F}" srcId="{2C9D7941-93A4-48ED-93F6-054A4113531C}" destId="{914F60B1-3F26-473B-A01B-421159E0954C}" srcOrd="4" destOrd="0" parTransId="{D455B9C1-2277-43F7-8BA6-A029D0235E39}" sibTransId="{08F79005-B623-481C-8754-0E084AB46DEB}"/>
    <dgm:cxn modelId="{BEEA6C98-3DC9-42FE-9986-CF7AEAF16485}" type="presOf" srcId="{71395609-202D-4505-81F4-090F221DEEE0}" destId="{CF9570BE-5254-4104-BD3B-CD3FD89E8D3E}" srcOrd="0" destOrd="0" presId="urn:microsoft.com/office/officeart/2005/8/layout/lProcess2"/>
    <dgm:cxn modelId="{7142F999-87D5-4BEE-BDDA-630468EA9B97}" srcId="{784E8F70-D5B0-4F6B-B98C-2790006A191E}" destId="{0CDE02BA-884F-49B6-B883-C102029FB3C7}" srcOrd="3" destOrd="0" parTransId="{69785029-612D-40FB-967D-14F1BC536531}" sibTransId="{087212ED-6FE2-4CE9-AD2B-DDBA40F66B63}"/>
    <dgm:cxn modelId="{8639909B-0812-443D-BC93-605614B6E371}" type="presOf" srcId="{82F121DA-D1FA-4A9E-87E1-3C13A60A914C}" destId="{C34609B4-4A87-49D8-BDC0-1A60F13645B0}" srcOrd="0" destOrd="0" presId="urn:microsoft.com/office/officeart/2005/8/layout/lProcess2"/>
    <dgm:cxn modelId="{C1336C9F-70CE-43D1-982F-292D63201182}" type="presOf" srcId="{784E8F70-D5B0-4F6B-B98C-2790006A191E}" destId="{6B8E4DE7-9417-4FD4-BAA8-AB953A936C65}" srcOrd="0" destOrd="0" presId="urn:microsoft.com/office/officeart/2005/8/layout/lProcess2"/>
    <dgm:cxn modelId="{D00711A0-1E9B-49B1-941B-C92A3243697D}" type="presOf" srcId="{664BD56F-9187-426A-8C87-CFB440FD6C90}" destId="{90AE45CF-874C-4EBB-A2F3-9BD7D0DACC38}" srcOrd="0" destOrd="0" presId="urn:microsoft.com/office/officeart/2005/8/layout/lProcess2"/>
    <dgm:cxn modelId="{25B47DA4-A063-4FD4-A9AE-FCA88259F901}" type="presOf" srcId="{5FE0F841-0D29-42DE-9457-2E106F78F082}" destId="{DB8DE34E-83B1-4491-BF0E-417713019056}" srcOrd="1" destOrd="0" presId="urn:microsoft.com/office/officeart/2005/8/layout/lProcess2"/>
    <dgm:cxn modelId="{685DF0A5-F0A6-498D-9F4C-C18FDE0BC38D}" srcId="{5780AE0E-0E2E-4783-BD0D-111476F451F3}" destId="{421C8CF0-4848-4FE4-9357-3DAD2D4EAEFF}" srcOrd="2" destOrd="0" parTransId="{56511222-86DD-4947-802A-AC682D0B21C7}" sibTransId="{8EAE75F3-7030-4C61-9671-305DADF765D1}"/>
    <dgm:cxn modelId="{70CD42A6-7BA3-4465-AE22-2F90063320A5}" type="presOf" srcId="{900F384B-D2BE-49A4-88C0-CCFA37680D34}" destId="{AB54867B-D13A-4608-93A0-22B28C25F802}" srcOrd="0" destOrd="0" presId="urn:microsoft.com/office/officeart/2005/8/layout/lProcess2"/>
    <dgm:cxn modelId="{E343F3A7-1384-48BA-BC0F-3196CC76FFB3}" type="presOf" srcId="{538DA69C-D667-4597-92FD-A9F23092A7FD}" destId="{CE41CD29-F770-4C50-8750-CF8FA3147470}" srcOrd="0" destOrd="0" presId="urn:microsoft.com/office/officeart/2005/8/layout/lProcess2"/>
    <dgm:cxn modelId="{9BD30EA8-D89B-4583-B34F-150127962EED}" srcId="{784E8F70-D5B0-4F6B-B98C-2790006A191E}" destId="{71395609-202D-4505-81F4-090F221DEEE0}" srcOrd="5" destOrd="0" parTransId="{69FAA984-8344-43A1-A53B-7BBAB6B21E18}" sibTransId="{50A30C97-4319-42D5-8CDE-70C20524D96B}"/>
    <dgm:cxn modelId="{9D1E3EB2-7BAB-4650-B0EE-EAEDE5AC5791}" srcId="{0CDE02BA-884F-49B6-B883-C102029FB3C7}" destId="{BB14E830-BACD-48AF-BFD9-6C0F2D18CE8B}" srcOrd="3" destOrd="0" parTransId="{BA5BD998-D1B8-4EB4-B9C2-7FE60D375416}" sibTransId="{786457BC-83D5-4AD6-8271-FC4A21912A50}"/>
    <dgm:cxn modelId="{3BAC13B6-658D-4FAE-9618-596ABAE456EB}" srcId="{900F384B-D2BE-49A4-88C0-CCFA37680D34}" destId="{5B269544-F0AA-4482-A4B8-BC96E0BD00D3}" srcOrd="1" destOrd="0" parTransId="{DC5CAB75-F45D-47D5-9F60-B916D8FB2B0C}" sibTransId="{7E49DCA5-C21C-4671-A899-D3391019BF04}"/>
    <dgm:cxn modelId="{D82B66B6-086B-406E-96EE-B65D3C849DA2}" srcId="{900F384B-D2BE-49A4-88C0-CCFA37680D34}" destId="{82F121DA-D1FA-4A9E-87E1-3C13A60A914C}" srcOrd="2" destOrd="0" parTransId="{0C3488BB-7F56-41AB-A241-0709598E9F28}" sibTransId="{13EB5903-F570-4FA8-8C03-FBB0BCA52101}"/>
    <dgm:cxn modelId="{231F34BD-9501-4A3A-B966-5F5D74D2D554}" type="presOf" srcId="{914F60B1-3F26-473B-A01B-421159E0954C}" destId="{527E4F96-1460-4D08-87C9-84ED49C8C821}" srcOrd="0" destOrd="0" presId="urn:microsoft.com/office/officeart/2005/8/layout/lProcess2"/>
    <dgm:cxn modelId="{41C90FC8-6E46-4990-911E-094EF2844999}" srcId="{784E8F70-D5B0-4F6B-B98C-2790006A191E}" destId="{5780AE0E-0E2E-4783-BD0D-111476F451F3}" srcOrd="0" destOrd="0" parTransId="{96134852-A835-411C-9808-749589F8B8A3}" sibTransId="{D16A686F-66BF-4142-935A-75A34530C7E1}"/>
    <dgm:cxn modelId="{CD3A26CC-D2EF-4D06-9916-D6837C136F71}" srcId="{71395609-202D-4505-81F4-090F221DEEE0}" destId="{E54F4D43-FE49-45E1-BD04-1CF7E4E41027}" srcOrd="3" destOrd="0" parTransId="{A08E05A0-35B0-4D59-9140-A260521C6FDF}" sibTransId="{742B9AF3-52E1-4FA2-976F-BD9B543D545D}"/>
    <dgm:cxn modelId="{0566C0DE-3B9C-4E6D-A0A9-BB7F41004E00}" srcId="{2C9D7941-93A4-48ED-93F6-054A4113531C}" destId="{1213305E-2F43-4164-9485-61D980F36C6E}" srcOrd="1" destOrd="0" parTransId="{89396CD8-E9B7-4CC7-A03C-405FFB812F9E}" sibTransId="{67AF5088-DF45-47C4-AEAD-384C55ED9E63}"/>
    <dgm:cxn modelId="{436EA8E0-00EE-474C-A080-E3AA2775DCA1}" type="presOf" srcId="{1F7A79C8-27C0-424B-AF6C-F817218DA1D8}" destId="{B6016419-B594-4DFF-93F1-80F9A6F5C9AE}" srcOrd="0" destOrd="0" presId="urn:microsoft.com/office/officeart/2005/8/layout/lProcess2"/>
    <dgm:cxn modelId="{A73A13E4-E5FE-4E4B-A23A-8B53739E0B74}" type="presOf" srcId="{64BF05E7-57FB-4C75-9FA7-942B45F319DD}" destId="{3A284A2E-A81E-4C74-AB2E-4F1A050AD166}" srcOrd="0" destOrd="0" presId="urn:microsoft.com/office/officeart/2005/8/layout/lProcess2"/>
    <dgm:cxn modelId="{E00C24E4-37EF-4EFC-A963-18DF56F01A59}" srcId="{5FE0F841-0D29-42DE-9457-2E106F78F082}" destId="{664BD56F-9187-426A-8C87-CFB440FD6C90}" srcOrd="3" destOrd="0" parTransId="{E1E1B20E-D188-4762-917D-D5289FD3ED1C}" sibTransId="{2949A0ED-83E6-4FBA-81FD-98A4844121D7}"/>
    <dgm:cxn modelId="{714B31E5-82A8-4F52-A56D-6F5EA38B4637}" type="presOf" srcId="{0A30310F-4403-45CA-8D51-1CAA00AFD23D}" destId="{F06B7C69-506C-48F3-B4DE-7F5CCE17BB2D}" srcOrd="0" destOrd="0" presId="urn:microsoft.com/office/officeart/2005/8/layout/lProcess2"/>
    <dgm:cxn modelId="{3E3045E5-579D-46D3-A64C-B3D0A454DC16}" type="presOf" srcId="{5FE0F841-0D29-42DE-9457-2E106F78F082}" destId="{5301CE44-D58F-4606-863B-03F47EB21DDF}" srcOrd="0" destOrd="0" presId="urn:microsoft.com/office/officeart/2005/8/layout/lProcess2"/>
    <dgm:cxn modelId="{388F28E8-30BA-48F0-960A-E48EE0E977E8}" type="presOf" srcId="{EBBF7D11-1A0F-4516-9C3E-588CD977BF36}" destId="{DD52B892-8565-4F71-B7A5-A01C624EB050}" srcOrd="0" destOrd="0" presId="urn:microsoft.com/office/officeart/2005/8/layout/lProcess2"/>
    <dgm:cxn modelId="{EAADACE9-71E5-44B7-B963-4DEBF22FC9B3}" srcId="{5FE0F841-0D29-42DE-9457-2E106F78F082}" destId="{1F7A79C8-27C0-424B-AF6C-F817218DA1D8}" srcOrd="1" destOrd="0" parTransId="{6B2BC123-24B7-41DF-B1F1-E8BCEDD026B0}" sibTransId="{ED264984-6BFC-4619-B7D4-A098A33424D5}"/>
    <dgm:cxn modelId="{7BAC3DEB-6816-4BC7-B772-719C8C44B7E4}" srcId="{D23FFB5F-717E-4C3D-BF68-A2DB44AD18F7}" destId="{DC814076-CD0E-4201-84BF-722F7FC76CF8}" srcOrd="4" destOrd="0" parTransId="{053A5F67-E014-4BBC-826D-81C8BFFDF34D}" sibTransId="{DFBC124A-D8C2-4622-8557-538155CD3403}"/>
    <dgm:cxn modelId="{A118EEFB-5F81-4EF6-874C-6879181DABA4}" srcId="{5780AE0E-0E2E-4783-BD0D-111476F451F3}" destId="{64BF05E7-57FB-4C75-9FA7-942B45F319DD}" srcOrd="0" destOrd="0" parTransId="{F62C0391-A598-4E28-A39A-613FB77A8DC9}" sibTransId="{8DD9E2CD-B801-43E2-9F97-87BF95EA8C0E}"/>
    <dgm:cxn modelId="{0D2A5AFC-7ACD-47EC-AFCC-418C1181B66D}" type="presOf" srcId="{E54F4D43-FE49-45E1-BD04-1CF7E4E41027}" destId="{E80D3793-1B4F-4BE2-99D4-8C4A4095A944}" srcOrd="0" destOrd="0" presId="urn:microsoft.com/office/officeart/2005/8/layout/lProcess2"/>
    <dgm:cxn modelId="{5DB1A6FC-97E0-4777-9EA7-2E5BAED0DFBB}" srcId="{D23FFB5F-717E-4C3D-BF68-A2DB44AD18F7}" destId="{D8F22CC7-529B-4B46-9AAF-520DB723BD97}" srcOrd="0" destOrd="0" parTransId="{2F726D75-2F3D-42C8-BE20-EACB30B712D7}" sibTransId="{FBA9132F-A7AA-4696-9ACA-0A43540C2CD4}"/>
    <dgm:cxn modelId="{4F4A3FFD-DB6C-4E8F-B930-8F0D3D902EB1}" type="presOf" srcId="{20A5B76D-07EB-460F-B45D-08F9BFEAA816}" destId="{3F69C1F2-DFA3-468C-A106-D6A5C264F7EB}" srcOrd="0" destOrd="0" presId="urn:microsoft.com/office/officeart/2005/8/layout/lProcess2"/>
    <dgm:cxn modelId="{3BF36CFD-D11D-48F1-9ED9-4C13831B48EE}" type="presOf" srcId="{BC2CDDE1-AE93-4759-9B6A-1A9B47D5267B}" destId="{6D272C07-CE14-4DBE-AB02-4DEDAABC7C7C}" srcOrd="0" destOrd="0" presId="urn:microsoft.com/office/officeart/2005/8/layout/lProcess2"/>
    <dgm:cxn modelId="{2BA75E63-C1C5-468B-8029-7EE2D859F12B}" type="presParOf" srcId="{6B8E4DE7-9417-4FD4-BAA8-AB953A936C65}" destId="{97AD9D53-8A46-4E97-96BD-8D7BCCF3365E}" srcOrd="0" destOrd="0" presId="urn:microsoft.com/office/officeart/2005/8/layout/lProcess2"/>
    <dgm:cxn modelId="{F8E3FE8B-E41A-4BF6-A43E-286D4060BC55}" type="presParOf" srcId="{97AD9D53-8A46-4E97-96BD-8D7BCCF3365E}" destId="{C56E2E29-B0BF-4447-95A1-8DFC98240D51}" srcOrd="0" destOrd="0" presId="urn:microsoft.com/office/officeart/2005/8/layout/lProcess2"/>
    <dgm:cxn modelId="{D15B597D-691B-4394-ABCA-6BA82EDF6CB1}" type="presParOf" srcId="{97AD9D53-8A46-4E97-96BD-8D7BCCF3365E}" destId="{C84D86EF-B63A-49BA-B3B9-A09A2A844B6F}" srcOrd="1" destOrd="0" presId="urn:microsoft.com/office/officeart/2005/8/layout/lProcess2"/>
    <dgm:cxn modelId="{1C5C97D3-9D11-487D-ABB1-208EC04EC534}" type="presParOf" srcId="{97AD9D53-8A46-4E97-96BD-8D7BCCF3365E}" destId="{3C691C1E-DEDE-4E94-A643-9C408B629B98}" srcOrd="2" destOrd="0" presId="urn:microsoft.com/office/officeart/2005/8/layout/lProcess2"/>
    <dgm:cxn modelId="{D8FC7306-198E-4885-8176-88CE90E685A5}" type="presParOf" srcId="{3C691C1E-DEDE-4E94-A643-9C408B629B98}" destId="{F4AD035C-1EC4-402F-94C3-0C788B3D180C}" srcOrd="0" destOrd="0" presId="urn:microsoft.com/office/officeart/2005/8/layout/lProcess2"/>
    <dgm:cxn modelId="{21565E89-3E3F-4611-8123-EF452D20ADFF}" type="presParOf" srcId="{F4AD035C-1EC4-402F-94C3-0C788B3D180C}" destId="{3A284A2E-A81E-4C74-AB2E-4F1A050AD166}" srcOrd="0" destOrd="0" presId="urn:microsoft.com/office/officeart/2005/8/layout/lProcess2"/>
    <dgm:cxn modelId="{93328357-6978-486E-81FC-1049292043A1}" type="presParOf" srcId="{F4AD035C-1EC4-402F-94C3-0C788B3D180C}" destId="{0D887339-7FBA-4FE2-BFE4-8337042F9AB6}" srcOrd="1" destOrd="0" presId="urn:microsoft.com/office/officeart/2005/8/layout/lProcess2"/>
    <dgm:cxn modelId="{CE31F169-5CDF-4ED5-8204-ABF13B2EADCD}" type="presParOf" srcId="{F4AD035C-1EC4-402F-94C3-0C788B3D180C}" destId="{CE41CD29-F770-4C50-8750-CF8FA3147470}" srcOrd="2" destOrd="0" presId="urn:microsoft.com/office/officeart/2005/8/layout/lProcess2"/>
    <dgm:cxn modelId="{6140F8F0-555D-436B-AB50-2EC0FDCF95AA}" type="presParOf" srcId="{F4AD035C-1EC4-402F-94C3-0C788B3D180C}" destId="{736C6298-3187-4E0A-81F7-1FC0C60709E5}" srcOrd="3" destOrd="0" presId="urn:microsoft.com/office/officeart/2005/8/layout/lProcess2"/>
    <dgm:cxn modelId="{740A7FC8-CFAC-49BA-A037-02746673FA11}" type="presParOf" srcId="{F4AD035C-1EC4-402F-94C3-0C788B3D180C}" destId="{BEBFD36B-9A5D-42CE-ACB5-8C3AEE8B6F01}" srcOrd="4" destOrd="0" presId="urn:microsoft.com/office/officeart/2005/8/layout/lProcess2"/>
    <dgm:cxn modelId="{62FCAA39-19F8-4320-91DE-216E46C4BB95}" type="presParOf" srcId="{F4AD035C-1EC4-402F-94C3-0C788B3D180C}" destId="{AE094CD1-D479-416E-A889-E6F65C60D345}" srcOrd="5" destOrd="0" presId="urn:microsoft.com/office/officeart/2005/8/layout/lProcess2"/>
    <dgm:cxn modelId="{E5565CBB-4E62-46C2-9E62-EC7AA898BAE6}" type="presParOf" srcId="{F4AD035C-1EC4-402F-94C3-0C788B3D180C}" destId="{F06B7C69-506C-48F3-B4DE-7F5CCE17BB2D}" srcOrd="6" destOrd="0" presId="urn:microsoft.com/office/officeart/2005/8/layout/lProcess2"/>
    <dgm:cxn modelId="{45D5B0FC-CC80-4BB1-98BD-D8B716F5E772}" type="presParOf" srcId="{F4AD035C-1EC4-402F-94C3-0C788B3D180C}" destId="{93FCC99E-3031-4A22-8F55-BE65810BC9F8}" srcOrd="7" destOrd="0" presId="urn:microsoft.com/office/officeart/2005/8/layout/lProcess2"/>
    <dgm:cxn modelId="{5C11DF74-F21D-4AF6-88D5-261390EBB5C9}" type="presParOf" srcId="{F4AD035C-1EC4-402F-94C3-0C788B3D180C}" destId="{6F8DECC9-0630-4E1A-A5AC-E00F9A35280E}" srcOrd="8" destOrd="0" presId="urn:microsoft.com/office/officeart/2005/8/layout/lProcess2"/>
    <dgm:cxn modelId="{89147EA1-1A3C-4709-B304-B67F032B3D34}" type="presParOf" srcId="{6B8E4DE7-9417-4FD4-BAA8-AB953A936C65}" destId="{7912FDBB-C56F-4096-8ED3-CB231A80CEBF}" srcOrd="1" destOrd="0" presId="urn:microsoft.com/office/officeart/2005/8/layout/lProcess2"/>
    <dgm:cxn modelId="{964CE7AC-6D22-4216-953F-B2C94B1CE78D}" type="presParOf" srcId="{6B8E4DE7-9417-4FD4-BAA8-AB953A936C65}" destId="{91D96B3C-4756-4AEE-B830-36EFD4D01AD2}" srcOrd="2" destOrd="0" presId="urn:microsoft.com/office/officeart/2005/8/layout/lProcess2"/>
    <dgm:cxn modelId="{D0E2B331-CD03-4A66-9408-D7F4BB3BBE00}" type="presParOf" srcId="{91D96B3C-4756-4AEE-B830-36EFD4D01AD2}" destId="{5301CE44-D58F-4606-863B-03F47EB21DDF}" srcOrd="0" destOrd="0" presId="urn:microsoft.com/office/officeart/2005/8/layout/lProcess2"/>
    <dgm:cxn modelId="{22B5806F-EA5A-41D2-A114-BCC1D6D3CA16}" type="presParOf" srcId="{91D96B3C-4756-4AEE-B830-36EFD4D01AD2}" destId="{DB8DE34E-83B1-4491-BF0E-417713019056}" srcOrd="1" destOrd="0" presId="urn:microsoft.com/office/officeart/2005/8/layout/lProcess2"/>
    <dgm:cxn modelId="{1ED0E53C-0E2F-456C-B8FC-D2AB8D6EC430}" type="presParOf" srcId="{91D96B3C-4756-4AEE-B830-36EFD4D01AD2}" destId="{9CCAAAD5-0B1A-4161-BDDB-788013FE0736}" srcOrd="2" destOrd="0" presId="urn:microsoft.com/office/officeart/2005/8/layout/lProcess2"/>
    <dgm:cxn modelId="{B283C4ED-15C3-4115-BB5F-E6F28632B0F3}" type="presParOf" srcId="{9CCAAAD5-0B1A-4161-BDDB-788013FE0736}" destId="{FF227DDC-3F77-4B73-91F2-8433289318B1}" srcOrd="0" destOrd="0" presId="urn:microsoft.com/office/officeart/2005/8/layout/lProcess2"/>
    <dgm:cxn modelId="{2C447833-055A-4A6F-93A9-03D068285364}" type="presParOf" srcId="{FF227DDC-3F77-4B73-91F2-8433289318B1}" destId="{C64F8547-7458-4A3D-8C76-CED348F5CC6B}" srcOrd="0" destOrd="0" presId="urn:microsoft.com/office/officeart/2005/8/layout/lProcess2"/>
    <dgm:cxn modelId="{4782CCC0-4676-45A6-9B8C-53A2D7F3A0E4}" type="presParOf" srcId="{FF227DDC-3F77-4B73-91F2-8433289318B1}" destId="{65DFE78D-3676-49B7-8E78-C4D2732B3B20}" srcOrd="1" destOrd="0" presId="urn:microsoft.com/office/officeart/2005/8/layout/lProcess2"/>
    <dgm:cxn modelId="{79A6406B-80F0-41AC-A61A-15A36EFDE768}" type="presParOf" srcId="{FF227DDC-3F77-4B73-91F2-8433289318B1}" destId="{B6016419-B594-4DFF-93F1-80F9A6F5C9AE}" srcOrd="2" destOrd="0" presId="urn:microsoft.com/office/officeart/2005/8/layout/lProcess2"/>
    <dgm:cxn modelId="{ADA5C427-48D7-40FE-AB9D-63B4EDE1B7F5}" type="presParOf" srcId="{FF227DDC-3F77-4B73-91F2-8433289318B1}" destId="{6A9FFED5-1783-4364-BB99-D3154293DC00}" srcOrd="3" destOrd="0" presId="urn:microsoft.com/office/officeart/2005/8/layout/lProcess2"/>
    <dgm:cxn modelId="{A909395A-5E2F-485F-B718-A79F6FCD3E46}" type="presParOf" srcId="{FF227DDC-3F77-4B73-91F2-8433289318B1}" destId="{D843D73D-02DE-4B51-8E0B-5B89A9C56506}" srcOrd="4" destOrd="0" presId="urn:microsoft.com/office/officeart/2005/8/layout/lProcess2"/>
    <dgm:cxn modelId="{8DBE43C0-DB1D-4547-8765-B25A04F3EAB2}" type="presParOf" srcId="{FF227DDC-3F77-4B73-91F2-8433289318B1}" destId="{DC748C44-2F48-4F58-B4AD-A8148E433ED9}" srcOrd="5" destOrd="0" presId="urn:microsoft.com/office/officeart/2005/8/layout/lProcess2"/>
    <dgm:cxn modelId="{1C6EE45B-5D01-40ED-8EB5-C1C29BCA769A}" type="presParOf" srcId="{FF227DDC-3F77-4B73-91F2-8433289318B1}" destId="{90AE45CF-874C-4EBB-A2F3-9BD7D0DACC38}" srcOrd="6" destOrd="0" presId="urn:microsoft.com/office/officeart/2005/8/layout/lProcess2"/>
    <dgm:cxn modelId="{5CB11A57-2C55-4B8A-9D5D-77558FE9700D}" type="presParOf" srcId="{FF227DDC-3F77-4B73-91F2-8433289318B1}" destId="{F7763B86-D329-45A4-AAAE-0C80BC037606}" srcOrd="7" destOrd="0" presId="urn:microsoft.com/office/officeart/2005/8/layout/lProcess2"/>
    <dgm:cxn modelId="{F6727F51-C12D-418B-B7F7-0E3851C0EF60}" type="presParOf" srcId="{FF227DDC-3F77-4B73-91F2-8433289318B1}" destId="{9970A356-D478-4E3D-9C81-0CD6A17A71AC}" srcOrd="8" destOrd="0" presId="urn:microsoft.com/office/officeart/2005/8/layout/lProcess2"/>
    <dgm:cxn modelId="{C08C7DE3-D7DB-44A3-88AD-B7FF8536F72C}" type="presParOf" srcId="{6B8E4DE7-9417-4FD4-BAA8-AB953A936C65}" destId="{17FAB362-D251-4FFB-AC61-9A340E5522F5}" srcOrd="3" destOrd="0" presId="urn:microsoft.com/office/officeart/2005/8/layout/lProcess2"/>
    <dgm:cxn modelId="{B6769D7F-C6A0-4834-A739-008201A3DA5D}" type="presParOf" srcId="{6B8E4DE7-9417-4FD4-BAA8-AB953A936C65}" destId="{907BA1C6-3E31-4CE0-B040-92994E950586}" srcOrd="4" destOrd="0" presId="urn:microsoft.com/office/officeart/2005/8/layout/lProcess2"/>
    <dgm:cxn modelId="{C2D1B819-40AA-4545-91A9-D728A60AB9A4}" type="presParOf" srcId="{907BA1C6-3E31-4CE0-B040-92994E950586}" destId="{62DBB693-D299-49FE-A3D3-175D569CA5C3}" srcOrd="0" destOrd="0" presId="urn:microsoft.com/office/officeart/2005/8/layout/lProcess2"/>
    <dgm:cxn modelId="{40C0BE2F-C7B1-4584-8C42-C3F61E4271E4}" type="presParOf" srcId="{907BA1C6-3E31-4CE0-B040-92994E950586}" destId="{2967D7B4-C459-460F-871B-4BA20019E335}" srcOrd="1" destOrd="0" presId="urn:microsoft.com/office/officeart/2005/8/layout/lProcess2"/>
    <dgm:cxn modelId="{A2E98977-618B-4D2C-92CE-1B6586297854}" type="presParOf" srcId="{907BA1C6-3E31-4CE0-B040-92994E950586}" destId="{E2A497B9-8B97-4519-8253-311445BB0E9E}" srcOrd="2" destOrd="0" presId="urn:microsoft.com/office/officeart/2005/8/layout/lProcess2"/>
    <dgm:cxn modelId="{B5DE7D8A-D8C3-4567-9D8E-37CCE20C5BD4}" type="presParOf" srcId="{E2A497B9-8B97-4519-8253-311445BB0E9E}" destId="{703F1950-6EA4-4B42-B54E-BD34AC94CD28}" srcOrd="0" destOrd="0" presId="urn:microsoft.com/office/officeart/2005/8/layout/lProcess2"/>
    <dgm:cxn modelId="{EEF571AF-C52C-48C2-8313-F84D95EDF24B}" type="presParOf" srcId="{703F1950-6EA4-4B42-B54E-BD34AC94CD28}" destId="{ED34B3E4-FBA0-4BD3-B00B-5726972AAB73}" srcOrd="0" destOrd="0" presId="urn:microsoft.com/office/officeart/2005/8/layout/lProcess2"/>
    <dgm:cxn modelId="{D6D6C020-BC89-4251-92BB-CCAC956EB617}" type="presParOf" srcId="{703F1950-6EA4-4B42-B54E-BD34AC94CD28}" destId="{759D354E-07CC-4612-ACA9-DE9C166EE2D5}" srcOrd="1" destOrd="0" presId="urn:microsoft.com/office/officeart/2005/8/layout/lProcess2"/>
    <dgm:cxn modelId="{10A6CF5E-9154-4689-A49E-6D511309E246}" type="presParOf" srcId="{703F1950-6EA4-4B42-B54E-BD34AC94CD28}" destId="{82BFAC93-73F3-454E-9742-6555C77C95B4}" srcOrd="2" destOrd="0" presId="urn:microsoft.com/office/officeart/2005/8/layout/lProcess2"/>
    <dgm:cxn modelId="{EF58F134-01F8-4E01-89F3-CDD5077A8D5C}" type="presParOf" srcId="{703F1950-6EA4-4B42-B54E-BD34AC94CD28}" destId="{667BE4D3-EEEC-4362-9F8A-BED0A28A8EEA}" srcOrd="3" destOrd="0" presId="urn:microsoft.com/office/officeart/2005/8/layout/lProcess2"/>
    <dgm:cxn modelId="{7BD9460F-1415-4CF1-9FFB-FC71638B265E}" type="presParOf" srcId="{703F1950-6EA4-4B42-B54E-BD34AC94CD28}" destId="{8FD48B7C-30D9-4112-B8AC-39A97061D398}" srcOrd="4" destOrd="0" presId="urn:microsoft.com/office/officeart/2005/8/layout/lProcess2"/>
    <dgm:cxn modelId="{7C18FBCA-774F-4B12-99DD-679C682869C3}" type="presParOf" srcId="{703F1950-6EA4-4B42-B54E-BD34AC94CD28}" destId="{D31DDB8E-CA9E-4A73-97CB-A908A44050F3}" srcOrd="5" destOrd="0" presId="urn:microsoft.com/office/officeart/2005/8/layout/lProcess2"/>
    <dgm:cxn modelId="{541D7BBD-F8D3-43BE-B64B-C047937337F7}" type="presParOf" srcId="{703F1950-6EA4-4B42-B54E-BD34AC94CD28}" destId="{2D03623D-D626-4214-A1FC-E0C3E6D5059A}" srcOrd="6" destOrd="0" presId="urn:microsoft.com/office/officeart/2005/8/layout/lProcess2"/>
    <dgm:cxn modelId="{49373B6C-BB85-43A0-9E51-50706C782804}" type="presParOf" srcId="{703F1950-6EA4-4B42-B54E-BD34AC94CD28}" destId="{114A1411-759E-4972-B83B-E31F6DE8A60F}" srcOrd="7" destOrd="0" presId="urn:microsoft.com/office/officeart/2005/8/layout/lProcess2"/>
    <dgm:cxn modelId="{F0FDA25E-6B99-4324-A2BA-1525DF73B827}" type="presParOf" srcId="{703F1950-6EA4-4B42-B54E-BD34AC94CD28}" destId="{527E4F96-1460-4D08-87C9-84ED49C8C821}" srcOrd="8" destOrd="0" presId="urn:microsoft.com/office/officeart/2005/8/layout/lProcess2"/>
    <dgm:cxn modelId="{730A63C2-6472-427B-86BF-BAEC98572C4F}" type="presParOf" srcId="{6B8E4DE7-9417-4FD4-BAA8-AB953A936C65}" destId="{F4A3DF7C-A548-4AAB-8E8D-AC6760BDB318}" srcOrd="5" destOrd="0" presId="urn:microsoft.com/office/officeart/2005/8/layout/lProcess2"/>
    <dgm:cxn modelId="{85F4FBC0-0642-4D9C-861A-D85D62977EA7}" type="presParOf" srcId="{6B8E4DE7-9417-4FD4-BAA8-AB953A936C65}" destId="{983BA977-DDA9-47DA-9E32-EE09954E1DA2}" srcOrd="6" destOrd="0" presId="urn:microsoft.com/office/officeart/2005/8/layout/lProcess2"/>
    <dgm:cxn modelId="{BB4DA098-8AE2-442C-978C-659258F19A69}" type="presParOf" srcId="{983BA977-DDA9-47DA-9E32-EE09954E1DA2}" destId="{19113B9A-FD02-4542-B4EB-D7D0B736616D}" srcOrd="0" destOrd="0" presId="urn:microsoft.com/office/officeart/2005/8/layout/lProcess2"/>
    <dgm:cxn modelId="{58268ED5-DE3E-449C-BE45-D7D765C7554D}" type="presParOf" srcId="{983BA977-DDA9-47DA-9E32-EE09954E1DA2}" destId="{AEF0681C-FF9B-4CA8-923C-62C5A7EA0DD0}" srcOrd="1" destOrd="0" presId="urn:microsoft.com/office/officeart/2005/8/layout/lProcess2"/>
    <dgm:cxn modelId="{BD4D4C13-1FCA-49E6-87F7-5443BC0D8C1F}" type="presParOf" srcId="{983BA977-DDA9-47DA-9E32-EE09954E1DA2}" destId="{1714CB50-D4EB-41FB-84DB-6D42A2C8141D}" srcOrd="2" destOrd="0" presId="urn:microsoft.com/office/officeart/2005/8/layout/lProcess2"/>
    <dgm:cxn modelId="{07D233F5-DDD8-4307-A440-97D9D9BFC750}" type="presParOf" srcId="{1714CB50-D4EB-41FB-84DB-6D42A2C8141D}" destId="{D9DD841B-1DA0-462C-8027-E58B4F20EBA2}" srcOrd="0" destOrd="0" presId="urn:microsoft.com/office/officeart/2005/8/layout/lProcess2"/>
    <dgm:cxn modelId="{5DC4457E-69E2-423A-9521-CB3ECAC76E67}" type="presParOf" srcId="{D9DD841B-1DA0-462C-8027-E58B4F20EBA2}" destId="{7A6660C6-FE42-4243-8CB8-3E04A7EE08CA}" srcOrd="0" destOrd="0" presId="urn:microsoft.com/office/officeart/2005/8/layout/lProcess2"/>
    <dgm:cxn modelId="{E35D8511-6C5D-4074-8674-903A1E6892BB}" type="presParOf" srcId="{D9DD841B-1DA0-462C-8027-E58B4F20EBA2}" destId="{AC81689E-03E1-4588-B4B2-7E25E954C397}" srcOrd="1" destOrd="0" presId="urn:microsoft.com/office/officeart/2005/8/layout/lProcess2"/>
    <dgm:cxn modelId="{3A6651C4-BAD8-4A67-9CDB-D9482B6C9240}" type="presParOf" srcId="{D9DD841B-1DA0-462C-8027-E58B4F20EBA2}" destId="{88F28208-41EA-4ABF-A48A-0F5AC59D7137}" srcOrd="2" destOrd="0" presId="urn:microsoft.com/office/officeart/2005/8/layout/lProcess2"/>
    <dgm:cxn modelId="{20627CC6-4F82-4F7A-87B9-B5B60923C4FF}" type="presParOf" srcId="{D9DD841B-1DA0-462C-8027-E58B4F20EBA2}" destId="{EFC64370-E7E4-4374-B7CE-1434A803175F}" srcOrd="3" destOrd="0" presId="urn:microsoft.com/office/officeart/2005/8/layout/lProcess2"/>
    <dgm:cxn modelId="{725BD2F8-930F-4DC1-BDE4-7B5AC41688BC}" type="presParOf" srcId="{D9DD841B-1DA0-462C-8027-E58B4F20EBA2}" destId="{39262172-45E6-4585-BFC4-678061FDB84C}" srcOrd="4" destOrd="0" presId="urn:microsoft.com/office/officeart/2005/8/layout/lProcess2"/>
    <dgm:cxn modelId="{3A53282F-7361-453A-B0B2-061C4E079E8A}" type="presParOf" srcId="{D9DD841B-1DA0-462C-8027-E58B4F20EBA2}" destId="{4C2D232D-CA3C-45E1-976A-D7A3887E4583}" srcOrd="5" destOrd="0" presId="urn:microsoft.com/office/officeart/2005/8/layout/lProcess2"/>
    <dgm:cxn modelId="{CCD1D5AB-5297-4DE2-98FB-967CADBC0270}" type="presParOf" srcId="{D9DD841B-1DA0-462C-8027-E58B4F20EBA2}" destId="{D79FB25B-0491-44D0-B94F-54A88B45FF14}" srcOrd="6" destOrd="0" presId="urn:microsoft.com/office/officeart/2005/8/layout/lProcess2"/>
    <dgm:cxn modelId="{A8E0862A-015D-4418-94CE-1DB27D857CBE}" type="presParOf" srcId="{D9DD841B-1DA0-462C-8027-E58B4F20EBA2}" destId="{07EC7E74-B286-4D99-ABAB-03F1A5063C3D}" srcOrd="7" destOrd="0" presId="urn:microsoft.com/office/officeart/2005/8/layout/lProcess2"/>
    <dgm:cxn modelId="{82C5412D-859E-4E66-895B-5DC537CF8650}" type="presParOf" srcId="{D9DD841B-1DA0-462C-8027-E58B4F20EBA2}" destId="{DD52B892-8565-4F71-B7A5-A01C624EB050}" srcOrd="8" destOrd="0" presId="urn:microsoft.com/office/officeart/2005/8/layout/lProcess2"/>
    <dgm:cxn modelId="{164B7A5E-5BC8-4544-8347-CCF0E1679EA0}" type="presParOf" srcId="{6B8E4DE7-9417-4FD4-BAA8-AB953A936C65}" destId="{0766F143-F5E6-4C02-A25F-02D0CD5E3760}" srcOrd="7" destOrd="0" presId="urn:microsoft.com/office/officeart/2005/8/layout/lProcess2"/>
    <dgm:cxn modelId="{7DED737D-E5FA-418C-A3F1-C86627A21463}" type="presParOf" srcId="{6B8E4DE7-9417-4FD4-BAA8-AB953A936C65}" destId="{259DFA83-75A1-4600-8CF5-AF8A27F95CF1}" srcOrd="8" destOrd="0" presId="urn:microsoft.com/office/officeart/2005/8/layout/lProcess2"/>
    <dgm:cxn modelId="{D152E92B-3479-465F-9ADF-820910E44CE6}" type="presParOf" srcId="{259DFA83-75A1-4600-8CF5-AF8A27F95CF1}" destId="{AB54867B-D13A-4608-93A0-22B28C25F802}" srcOrd="0" destOrd="0" presId="urn:microsoft.com/office/officeart/2005/8/layout/lProcess2"/>
    <dgm:cxn modelId="{753C31C9-DC92-47C2-8AD4-A3E40CAE779C}" type="presParOf" srcId="{259DFA83-75A1-4600-8CF5-AF8A27F95CF1}" destId="{C23700FF-D461-4B1F-B157-E9C55FE3D49D}" srcOrd="1" destOrd="0" presId="urn:microsoft.com/office/officeart/2005/8/layout/lProcess2"/>
    <dgm:cxn modelId="{1E00F87A-8890-4ABD-94E6-10EB143C60C8}" type="presParOf" srcId="{259DFA83-75A1-4600-8CF5-AF8A27F95CF1}" destId="{DA9CC203-38F9-40C8-8C84-2B0CD92E3C02}" srcOrd="2" destOrd="0" presId="urn:microsoft.com/office/officeart/2005/8/layout/lProcess2"/>
    <dgm:cxn modelId="{0BB53443-839B-4AF9-8BBE-435C18EB9F5F}" type="presParOf" srcId="{DA9CC203-38F9-40C8-8C84-2B0CD92E3C02}" destId="{368F49D1-8B11-4992-A0A5-95B6DCC2797A}" srcOrd="0" destOrd="0" presId="urn:microsoft.com/office/officeart/2005/8/layout/lProcess2"/>
    <dgm:cxn modelId="{3955B661-B885-40B9-86D7-58E9E31053EB}" type="presParOf" srcId="{368F49D1-8B11-4992-A0A5-95B6DCC2797A}" destId="{6DC5509E-B0E2-46B9-92C0-ED8217A41AD2}" srcOrd="0" destOrd="0" presId="urn:microsoft.com/office/officeart/2005/8/layout/lProcess2"/>
    <dgm:cxn modelId="{A01B28AF-DD62-4B64-A66C-F13372E7E355}" type="presParOf" srcId="{368F49D1-8B11-4992-A0A5-95B6DCC2797A}" destId="{9BAE23AE-9A5D-4107-ACD2-03FFAC48844C}" srcOrd="1" destOrd="0" presId="urn:microsoft.com/office/officeart/2005/8/layout/lProcess2"/>
    <dgm:cxn modelId="{9996E0BC-5739-4173-BF7D-E41A0CCB1774}" type="presParOf" srcId="{368F49D1-8B11-4992-A0A5-95B6DCC2797A}" destId="{81F79875-3350-40BC-8DAF-C49DDFBF920C}" srcOrd="2" destOrd="0" presId="urn:microsoft.com/office/officeart/2005/8/layout/lProcess2"/>
    <dgm:cxn modelId="{81E98F6A-AC28-4874-B792-541FB400717B}" type="presParOf" srcId="{368F49D1-8B11-4992-A0A5-95B6DCC2797A}" destId="{BB25541B-96CF-46E7-9F31-F94C2C31CD98}" srcOrd="3" destOrd="0" presId="urn:microsoft.com/office/officeart/2005/8/layout/lProcess2"/>
    <dgm:cxn modelId="{5CFEE563-BCDF-4071-B323-3F84B6399239}" type="presParOf" srcId="{368F49D1-8B11-4992-A0A5-95B6DCC2797A}" destId="{C34609B4-4A87-49D8-BDC0-1A60F13645B0}" srcOrd="4" destOrd="0" presId="urn:microsoft.com/office/officeart/2005/8/layout/lProcess2"/>
    <dgm:cxn modelId="{E3AB7084-5FFB-41F3-BEE0-254F00CFEE70}" type="presParOf" srcId="{368F49D1-8B11-4992-A0A5-95B6DCC2797A}" destId="{9F42F38A-CE0B-42CC-8588-A4227E908921}" srcOrd="5" destOrd="0" presId="urn:microsoft.com/office/officeart/2005/8/layout/lProcess2"/>
    <dgm:cxn modelId="{88A8E77F-2B2A-4D2C-903C-92342239D23D}" type="presParOf" srcId="{368F49D1-8B11-4992-A0A5-95B6DCC2797A}" destId="{EDE0BA69-F009-429C-AEF1-876A6FDB638D}" srcOrd="6" destOrd="0" presId="urn:microsoft.com/office/officeart/2005/8/layout/lProcess2"/>
    <dgm:cxn modelId="{4C43430C-DDF6-49F6-A3A6-5D53D80BBF80}" type="presParOf" srcId="{368F49D1-8B11-4992-A0A5-95B6DCC2797A}" destId="{B7F7FDFF-EF0B-4969-9F70-9D158634E820}" srcOrd="7" destOrd="0" presId="urn:microsoft.com/office/officeart/2005/8/layout/lProcess2"/>
    <dgm:cxn modelId="{1F60136D-B4A4-494A-AF15-1923C58C7937}" type="presParOf" srcId="{368F49D1-8B11-4992-A0A5-95B6DCC2797A}" destId="{673DA80A-0C57-4747-B5A4-5391646BFEA9}" srcOrd="8" destOrd="0" presId="urn:microsoft.com/office/officeart/2005/8/layout/lProcess2"/>
    <dgm:cxn modelId="{81A005D9-6DAD-4A7C-97D2-F136EB3254EC}" type="presParOf" srcId="{6B8E4DE7-9417-4FD4-BAA8-AB953A936C65}" destId="{E954BBAE-091E-4A17-AD72-A1E4BEC08F13}" srcOrd="9" destOrd="0" presId="urn:microsoft.com/office/officeart/2005/8/layout/lProcess2"/>
    <dgm:cxn modelId="{26DD5782-7C11-4DBB-A6D3-E0DB064B990B}" type="presParOf" srcId="{6B8E4DE7-9417-4FD4-BAA8-AB953A936C65}" destId="{D866BC12-2EA1-4DD8-8104-66B6AAAC52F5}" srcOrd="10" destOrd="0" presId="urn:microsoft.com/office/officeart/2005/8/layout/lProcess2"/>
    <dgm:cxn modelId="{31B1BA32-589B-41CA-A788-0E6D4FB1BA68}" type="presParOf" srcId="{D866BC12-2EA1-4DD8-8104-66B6AAAC52F5}" destId="{CF9570BE-5254-4104-BD3B-CD3FD89E8D3E}" srcOrd="0" destOrd="0" presId="urn:microsoft.com/office/officeart/2005/8/layout/lProcess2"/>
    <dgm:cxn modelId="{59120C91-88DD-4D23-8AE6-9EA85F759694}" type="presParOf" srcId="{D866BC12-2EA1-4DD8-8104-66B6AAAC52F5}" destId="{F7D899E3-35A4-44C8-B232-8341BDAE0BD2}" srcOrd="1" destOrd="0" presId="urn:microsoft.com/office/officeart/2005/8/layout/lProcess2"/>
    <dgm:cxn modelId="{11AC0AC4-B36A-47B1-93D2-67E2355ADDAF}" type="presParOf" srcId="{D866BC12-2EA1-4DD8-8104-66B6AAAC52F5}" destId="{CF242EC7-BBA3-42A4-AB00-BB53F4BAFDB9}" srcOrd="2" destOrd="0" presId="urn:microsoft.com/office/officeart/2005/8/layout/lProcess2"/>
    <dgm:cxn modelId="{562709A7-2981-4AD0-B853-7FB58AB700D4}" type="presParOf" srcId="{CF242EC7-BBA3-42A4-AB00-BB53F4BAFDB9}" destId="{B626A93E-05CB-4E76-B854-940531C5E549}" srcOrd="0" destOrd="0" presId="urn:microsoft.com/office/officeart/2005/8/layout/lProcess2"/>
    <dgm:cxn modelId="{014A5E1A-57E2-47E5-8538-ADF58D5A2CD5}" type="presParOf" srcId="{B626A93E-05CB-4E76-B854-940531C5E549}" destId="{097EC8DF-5C93-4A2E-AE8B-7DBCA6046875}" srcOrd="0" destOrd="0" presId="urn:microsoft.com/office/officeart/2005/8/layout/lProcess2"/>
    <dgm:cxn modelId="{BE40B399-D044-4D0E-B406-307A741BF803}" type="presParOf" srcId="{B626A93E-05CB-4E76-B854-940531C5E549}" destId="{A6440015-662F-491A-BCC3-49E000CBD219}" srcOrd="1" destOrd="0" presId="urn:microsoft.com/office/officeart/2005/8/layout/lProcess2"/>
    <dgm:cxn modelId="{25DCECB8-4A5B-435E-A253-207125612FC9}" type="presParOf" srcId="{B626A93E-05CB-4E76-B854-940531C5E549}" destId="{6D272C07-CE14-4DBE-AB02-4DEDAABC7C7C}" srcOrd="2" destOrd="0" presId="urn:microsoft.com/office/officeart/2005/8/layout/lProcess2"/>
    <dgm:cxn modelId="{62A6FB6E-677C-429D-8D3A-C7A86168437A}" type="presParOf" srcId="{B626A93E-05CB-4E76-B854-940531C5E549}" destId="{A20E7587-6222-4E37-BCF5-F808EE0270BB}" srcOrd="3" destOrd="0" presId="urn:microsoft.com/office/officeart/2005/8/layout/lProcess2"/>
    <dgm:cxn modelId="{8D0A8577-EB1F-4301-8937-33F4C839C910}" type="presParOf" srcId="{B626A93E-05CB-4E76-B854-940531C5E549}" destId="{B18235A3-F30A-4F1F-A65A-71CAD49F1C21}" srcOrd="4" destOrd="0" presId="urn:microsoft.com/office/officeart/2005/8/layout/lProcess2"/>
    <dgm:cxn modelId="{ABFF4285-915E-47D1-B89E-662E155A4757}" type="presParOf" srcId="{B626A93E-05CB-4E76-B854-940531C5E549}" destId="{2F59715A-5FF9-4DE4-AC5A-5A059B123BC4}" srcOrd="5" destOrd="0" presId="urn:microsoft.com/office/officeart/2005/8/layout/lProcess2"/>
    <dgm:cxn modelId="{119725DB-A1D7-4FA3-ACC5-F0CDA09D8C60}" type="presParOf" srcId="{B626A93E-05CB-4E76-B854-940531C5E549}" destId="{E80D3793-1B4F-4BE2-99D4-8C4A4095A944}" srcOrd="6" destOrd="0" presId="urn:microsoft.com/office/officeart/2005/8/layout/lProcess2"/>
    <dgm:cxn modelId="{3ED39B29-C12C-4EDD-8B70-353E7C7D4F65}" type="presParOf" srcId="{B626A93E-05CB-4E76-B854-940531C5E549}" destId="{C4A842F8-A79F-430A-8A0A-79B83477633C}" srcOrd="7" destOrd="0" presId="urn:microsoft.com/office/officeart/2005/8/layout/lProcess2"/>
    <dgm:cxn modelId="{1F8FDB78-FB13-4DC7-AD57-4A6F1DC88635}" type="presParOf" srcId="{B626A93E-05CB-4E76-B854-940531C5E549}" destId="{F079031E-3A09-49D6-BFFD-2A4424033E02}" srcOrd="8" destOrd="0" presId="urn:microsoft.com/office/officeart/2005/8/layout/lProcess2"/>
    <dgm:cxn modelId="{95F3EFA0-44B5-4677-B1D5-3789201E096E}" type="presParOf" srcId="{6B8E4DE7-9417-4FD4-BAA8-AB953A936C65}" destId="{1DB8FB7E-EBE9-40E7-A99B-571C523D2A8D}" srcOrd="11" destOrd="0" presId="urn:microsoft.com/office/officeart/2005/8/layout/lProcess2"/>
    <dgm:cxn modelId="{9340F63B-9193-408C-9169-352AF71D332C}" type="presParOf" srcId="{6B8E4DE7-9417-4FD4-BAA8-AB953A936C65}" destId="{3A1342C4-0E4F-422E-97F5-BC85D47289AC}" srcOrd="12" destOrd="0" presId="urn:microsoft.com/office/officeart/2005/8/layout/lProcess2"/>
    <dgm:cxn modelId="{BF7DAB4C-5EDF-4F28-9B8E-E591ECB6E249}" type="presParOf" srcId="{3A1342C4-0E4F-422E-97F5-BC85D47289AC}" destId="{65DB0D8B-0AC7-4634-8E84-5473BB8A2F76}" srcOrd="0" destOrd="0" presId="urn:microsoft.com/office/officeart/2005/8/layout/lProcess2"/>
    <dgm:cxn modelId="{E4CF5FF3-F9A8-4850-BC33-0D602D84B775}" type="presParOf" srcId="{3A1342C4-0E4F-422E-97F5-BC85D47289AC}" destId="{9BD04BB0-BAEA-4476-A896-CF049225D4B0}" srcOrd="1" destOrd="0" presId="urn:microsoft.com/office/officeart/2005/8/layout/lProcess2"/>
    <dgm:cxn modelId="{9B5DC59B-F24D-497C-9C55-C00C938A8471}" type="presParOf" srcId="{3A1342C4-0E4F-422E-97F5-BC85D47289AC}" destId="{AB865B6D-FAAB-4453-97AE-BB7D7A14F46F}" srcOrd="2" destOrd="0" presId="urn:microsoft.com/office/officeart/2005/8/layout/lProcess2"/>
    <dgm:cxn modelId="{F22A7D27-E363-495E-ACC2-82858B6301CF}" type="presParOf" srcId="{AB865B6D-FAAB-4453-97AE-BB7D7A14F46F}" destId="{9BDE0107-3C7F-4ABB-A72B-3DA040FE13D6}" srcOrd="0" destOrd="0" presId="urn:microsoft.com/office/officeart/2005/8/layout/lProcess2"/>
    <dgm:cxn modelId="{0F71C5FF-AB93-492E-B6EF-70767E1BA749}" type="presParOf" srcId="{9BDE0107-3C7F-4ABB-A72B-3DA040FE13D6}" destId="{460DA88F-5701-4A2E-8445-D1703A8A6152}" srcOrd="0" destOrd="0" presId="urn:microsoft.com/office/officeart/2005/8/layout/lProcess2"/>
    <dgm:cxn modelId="{417777BE-BFEC-4BBA-A63D-BF9DAEBCE057}" type="presParOf" srcId="{9BDE0107-3C7F-4ABB-A72B-3DA040FE13D6}" destId="{FD2D34CD-0821-4E06-A509-E2E19327A0EF}" srcOrd="1" destOrd="0" presId="urn:microsoft.com/office/officeart/2005/8/layout/lProcess2"/>
    <dgm:cxn modelId="{C5BA91B5-ABA8-44FE-9024-6EE42D1EB32E}" type="presParOf" srcId="{9BDE0107-3C7F-4ABB-A72B-3DA040FE13D6}" destId="{3F69C1F2-DFA3-468C-A106-D6A5C264F7EB}" srcOrd="2" destOrd="0" presId="urn:microsoft.com/office/officeart/2005/8/layout/lProcess2"/>
    <dgm:cxn modelId="{F23542D3-28F0-437D-AC88-CD82129D0413}" type="presParOf" srcId="{9BDE0107-3C7F-4ABB-A72B-3DA040FE13D6}" destId="{FDBDA06E-AF5B-4F4B-800B-255D92F7BBDB}" srcOrd="3" destOrd="0" presId="urn:microsoft.com/office/officeart/2005/8/layout/lProcess2"/>
    <dgm:cxn modelId="{77929F66-F68C-45B4-8464-6CED7462F252}" type="presParOf" srcId="{9BDE0107-3C7F-4ABB-A72B-3DA040FE13D6}" destId="{E7786547-ECC2-488E-9652-5ACC9380C719}" srcOrd="4" destOrd="0" presId="urn:microsoft.com/office/officeart/2005/8/layout/lProcess2"/>
    <dgm:cxn modelId="{C2414FE4-48F8-4ABA-B06B-D1F629A91EB7}" type="presParOf" srcId="{9BDE0107-3C7F-4ABB-A72B-3DA040FE13D6}" destId="{11B0144B-9824-4D95-BEAF-F0C5AD1E3C75}" srcOrd="5" destOrd="0" presId="urn:microsoft.com/office/officeart/2005/8/layout/lProcess2"/>
    <dgm:cxn modelId="{E156253C-A980-40AF-ADF2-E50ED8FA80AB}" type="presParOf" srcId="{9BDE0107-3C7F-4ABB-A72B-3DA040FE13D6}" destId="{020F0016-ACA9-4DDC-8883-DA61EDE5F0A9}" srcOrd="6" destOrd="0" presId="urn:microsoft.com/office/officeart/2005/8/layout/lProcess2"/>
    <dgm:cxn modelId="{11DA9691-025F-45A4-8434-3239FD87CD73}" type="presParOf" srcId="{9BDE0107-3C7F-4ABB-A72B-3DA040FE13D6}" destId="{4F046512-3BED-48F2-B64A-8E08492476B5}" srcOrd="7" destOrd="0" presId="urn:microsoft.com/office/officeart/2005/8/layout/lProcess2"/>
    <dgm:cxn modelId="{FBFFA2F0-4100-4B37-AC46-47128C11DA0D}" type="presParOf" srcId="{9BDE0107-3C7F-4ABB-A72B-3DA040FE13D6}" destId="{7221E691-5DDD-4CBF-A933-3E5B2C1EF9B8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1B1048-F35C-4FF3-8BF4-5551E90E1506}" type="doc">
      <dgm:prSet loTypeId="urn:microsoft.com/office/officeart/2005/8/layout/lProcess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3F50D17C-9D4B-4272-BAAC-82BE8C0B75CF}">
      <dgm:prSet phldrT="[Текст]" phldr="1"/>
      <dgm:spPr/>
      <dgm:t>
        <a:bodyPr/>
        <a:lstStyle/>
        <a:p>
          <a:endParaRPr lang="ru-RU" b="1" dirty="0"/>
        </a:p>
      </dgm:t>
    </dgm:pt>
    <dgm:pt modelId="{DBD7A16E-0B56-4C22-B8EA-8B77EC89F15F}" type="parTrans" cxnId="{4693AE57-787B-40B1-BA95-F5907F500A0F}">
      <dgm:prSet/>
      <dgm:spPr/>
      <dgm:t>
        <a:bodyPr/>
        <a:lstStyle/>
        <a:p>
          <a:endParaRPr lang="ru-RU"/>
        </a:p>
      </dgm:t>
    </dgm:pt>
    <dgm:pt modelId="{44DC6B15-180C-4A17-A357-FE57E6FC0942}" type="sibTrans" cxnId="{4693AE57-787B-40B1-BA95-F5907F500A0F}">
      <dgm:prSet/>
      <dgm:spPr/>
      <dgm:t>
        <a:bodyPr/>
        <a:lstStyle/>
        <a:p>
          <a:endParaRPr lang="ru-RU"/>
        </a:p>
      </dgm:t>
    </dgm:pt>
    <dgm:pt modelId="{518E5EBA-6CDA-491C-9C8C-41F526665DD1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800" b="1" dirty="0" err="1"/>
            <a:t>Статті</a:t>
          </a:r>
          <a:r>
            <a:rPr lang="ru-RU" sz="1800" b="1" dirty="0"/>
            <a:t> </a:t>
          </a:r>
          <a:r>
            <a:rPr lang="ru-RU" sz="1800" b="1" dirty="0" err="1"/>
            <a:t>витрат</a:t>
          </a:r>
          <a:endParaRPr lang="ru-RU" sz="1800" b="1" dirty="0"/>
        </a:p>
      </dgm:t>
    </dgm:pt>
    <dgm:pt modelId="{0EC3C917-BB6C-43E2-87DF-B4D8EE479E54}" type="parTrans" cxnId="{0BF1AB11-3769-4FB2-83C5-1C6B844DF657}">
      <dgm:prSet/>
      <dgm:spPr/>
      <dgm:t>
        <a:bodyPr/>
        <a:lstStyle/>
        <a:p>
          <a:endParaRPr lang="ru-RU"/>
        </a:p>
      </dgm:t>
    </dgm:pt>
    <dgm:pt modelId="{F595FE8A-1BB0-4059-A580-12B82E3931B7}" type="sibTrans" cxnId="{0BF1AB11-3769-4FB2-83C5-1C6B844DF657}">
      <dgm:prSet/>
      <dgm:spPr/>
      <dgm:t>
        <a:bodyPr/>
        <a:lstStyle/>
        <a:p>
          <a:endParaRPr lang="ru-RU"/>
        </a:p>
      </dgm:t>
    </dgm:pt>
    <dgm:pt modelId="{195A2633-957B-4EE0-A48A-5ACD323A4EC9}">
      <dgm:prSet phldrT="[Текст]" custT="1"/>
      <dgm:spPr/>
      <dgm:t>
        <a:bodyPr/>
        <a:lstStyle/>
        <a:p>
          <a:r>
            <a:rPr lang="ru-RU" sz="1800" b="1" dirty="0" err="1"/>
            <a:t>Заробітна</a:t>
          </a:r>
          <a:r>
            <a:rPr lang="ru-RU" sz="1800" b="1" dirty="0"/>
            <a:t> плата</a:t>
          </a:r>
        </a:p>
      </dgm:t>
    </dgm:pt>
    <dgm:pt modelId="{27528485-52BD-4C37-9CD7-F8EF6E9DE076}" type="parTrans" cxnId="{91196F68-697F-4167-99C0-1C3FB1682C9C}">
      <dgm:prSet/>
      <dgm:spPr/>
      <dgm:t>
        <a:bodyPr/>
        <a:lstStyle/>
        <a:p>
          <a:endParaRPr lang="ru-RU"/>
        </a:p>
      </dgm:t>
    </dgm:pt>
    <dgm:pt modelId="{94E41891-B393-4EB6-80A5-EFD08FFBFFB2}" type="sibTrans" cxnId="{91196F68-697F-4167-99C0-1C3FB1682C9C}">
      <dgm:prSet/>
      <dgm:spPr/>
      <dgm:t>
        <a:bodyPr/>
        <a:lstStyle/>
        <a:p>
          <a:endParaRPr lang="ru-RU"/>
        </a:p>
      </dgm:t>
    </dgm:pt>
    <dgm:pt modelId="{D3050BF0-8CB5-462B-9B7C-3B0715118C6F}">
      <dgm:prSet phldrT="[Текст]" custT="1"/>
      <dgm:spPr/>
      <dgm:t>
        <a:bodyPr/>
        <a:lstStyle/>
        <a:p>
          <a:r>
            <a:rPr lang="ru-RU" sz="1800" b="1" dirty="0" err="1"/>
            <a:t>Медикаменти</a:t>
          </a:r>
          <a:endParaRPr lang="ru-RU" sz="1800" b="1" dirty="0"/>
        </a:p>
      </dgm:t>
    </dgm:pt>
    <dgm:pt modelId="{F3645C2D-4B16-4AF7-8AFA-52E5D44A9555}" type="parTrans" cxnId="{BD29F706-9A7F-4B29-9A86-C5C5E4576D8F}">
      <dgm:prSet/>
      <dgm:spPr/>
      <dgm:t>
        <a:bodyPr/>
        <a:lstStyle/>
        <a:p>
          <a:endParaRPr lang="ru-RU"/>
        </a:p>
      </dgm:t>
    </dgm:pt>
    <dgm:pt modelId="{09D44B8D-32B2-4F3B-9422-6E4BE68E6DF3}" type="sibTrans" cxnId="{BD29F706-9A7F-4B29-9A86-C5C5E4576D8F}">
      <dgm:prSet/>
      <dgm:spPr/>
      <dgm:t>
        <a:bodyPr/>
        <a:lstStyle/>
        <a:p>
          <a:endParaRPr lang="ru-RU"/>
        </a:p>
      </dgm:t>
    </dgm:pt>
    <dgm:pt modelId="{36BDBD78-CFF8-485C-8549-7108652BB0FF}">
      <dgm:prSet phldrT="[Текст]" custT="1"/>
      <dgm:spPr/>
      <dgm:t>
        <a:bodyPr/>
        <a:lstStyle/>
        <a:p>
          <a:r>
            <a:rPr lang="ru-RU" sz="1800" b="1" dirty="0" err="1"/>
            <a:t>Харчування</a:t>
          </a:r>
          <a:endParaRPr lang="ru-RU" sz="1800" b="1" dirty="0"/>
        </a:p>
      </dgm:t>
    </dgm:pt>
    <dgm:pt modelId="{9EA0A0AB-1A68-4400-9332-2A3A0890F363}" type="parTrans" cxnId="{E0163C84-0484-4E64-A83E-76B241E37246}">
      <dgm:prSet/>
      <dgm:spPr/>
      <dgm:t>
        <a:bodyPr/>
        <a:lstStyle/>
        <a:p>
          <a:endParaRPr lang="ru-RU"/>
        </a:p>
      </dgm:t>
    </dgm:pt>
    <dgm:pt modelId="{5D2CACF1-3650-483E-8DE6-6BA55EFF5032}" type="sibTrans" cxnId="{E0163C84-0484-4E64-A83E-76B241E37246}">
      <dgm:prSet/>
      <dgm:spPr/>
      <dgm:t>
        <a:bodyPr/>
        <a:lstStyle/>
        <a:p>
          <a:endParaRPr lang="ru-RU"/>
        </a:p>
      </dgm:t>
    </dgm:pt>
    <dgm:pt modelId="{94E8260D-7FA0-4EA2-9C6F-E4C3E5A1F98C}">
      <dgm:prSet phldrT="[Текст]" custT="1"/>
      <dgm:spPr/>
      <dgm:t>
        <a:bodyPr/>
        <a:lstStyle/>
        <a:p>
          <a:r>
            <a:rPr lang="ru-RU" sz="1800" b="1" dirty="0" err="1"/>
            <a:t>Інші</a:t>
          </a:r>
          <a:r>
            <a:rPr lang="ru-RU" sz="1800" b="1" dirty="0"/>
            <a:t> </a:t>
          </a:r>
          <a:r>
            <a:rPr lang="ru-RU" sz="1800" b="1" dirty="0" err="1"/>
            <a:t>товари</a:t>
          </a:r>
          <a:r>
            <a:rPr lang="ru-RU" sz="1800" b="1" dirty="0"/>
            <a:t>, </a:t>
          </a:r>
          <a:r>
            <a:rPr lang="ru-RU" sz="1800" b="1" dirty="0" err="1"/>
            <a:t>послуги</a:t>
          </a:r>
          <a:endParaRPr lang="ru-RU" sz="1800" b="1" dirty="0"/>
        </a:p>
      </dgm:t>
    </dgm:pt>
    <dgm:pt modelId="{5A59E662-AD7D-4151-BFF8-F3EEDD425A3B}" type="parTrans" cxnId="{57108FF8-C6C4-4BC9-9B33-E79CE7C6FE19}">
      <dgm:prSet/>
      <dgm:spPr/>
      <dgm:t>
        <a:bodyPr/>
        <a:lstStyle/>
        <a:p>
          <a:endParaRPr lang="ru-RU"/>
        </a:p>
      </dgm:t>
    </dgm:pt>
    <dgm:pt modelId="{57255FA9-A509-4E93-970F-397E18E66BE2}" type="sibTrans" cxnId="{57108FF8-C6C4-4BC9-9B33-E79CE7C6FE19}">
      <dgm:prSet/>
      <dgm:spPr/>
      <dgm:t>
        <a:bodyPr/>
        <a:lstStyle/>
        <a:p>
          <a:endParaRPr lang="ru-RU"/>
        </a:p>
      </dgm:t>
    </dgm:pt>
    <dgm:pt modelId="{838D7865-A93E-42AB-AF7A-C19C7B94E873}" type="pres">
      <dgm:prSet presAssocID="{DE1B1048-F35C-4FF3-8BF4-5551E90E1506}" presName="theList" presStyleCnt="0">
        <dgm:presLayoutVars>
          <dgm:dir/>
          <dgm:animLvl val="lvl"/>
          <dgm:resizeHandles val="exact"/>
        </dgm:presLayoutVars>
      </dgm:prSet>
      <dgm:spPr/>
    </dgm:pt>
    <dgm:pt modelId="{714109EB-B5A9-47BF-8843-D93D8A797DC2}" type="pres">
      <dgm:prSet presAssocID="{3F50D17C-9D4B-4272-BAAC-82BE8C0B75CF}" presName="compNode" presStyleCnt="0"/>
      <dgm:spPr/>
    </dgm:pt>
    <dgm:pt modelId="{5B238B21-58B6-47AC-9434-63F12576E5B3}" type="pres">
      <dgm:prSet presAssocID="{3F50D17C-9D4B-4272-BAAC-82BE8C0B75CF}" presName="aNode" presStyleLbl="bgShp" presStyleIdx="0" presStyleCnt="1" custLinFactNeighborX="-8294" custLinFactNeighborY="5407"/>
      <dgm:spPr/>
    </dgm:pt>
    <dgm:pt modelId="{7105FF0F-9D04-467C-BD1B-D0FD64DCFAA6}" type="pres">
      <dgm:prSet presAssocID="{3F50D17C-9D4B-4272-BAAC-82BE8C0B75CF}" presName="textNode" presStyleLbl="bgShp" presStyleIdx="0" presStyleCnt="1"/>
      <dgm:spPr/>
    </dgm:pt>
    <dgm:pt modelId="{6DC874C1-FAE9-4336-BD4C-8A9932182F66}" type="pres">
      <dgm:prSet presAssocID="{3F50D17C-9D4B-4272-BAAC-82BE8C0B75CF}" presName="compChildNode" presStyleCnt="0"/>
      <dgm:spPr/>
    </dgm:pt>
    <dgm:pt modelId="{6645015F-7D0B-4B64-92EB-829A18F82263}" type="pres">
      <dgm:prSet presAssocID="{3F50D17C-9D4B-4272-BAAC-82BE8C0B75CF}" presName="theInnerList" presStyleCnt="0"/>
      <dgm:spPr/>
    </dgm:pt>
    <dgm:pt modelId="{2D44A3A3-34E9-4D30-B63E-D62D769DD7A4}" type="pres">
      <dgm:prSet presAssocID="{518E5EBA-6CDA-491C-9C8C-41F526665DD1}" presName="childNode" presStyleLbl="node1" presStyleIdx="0" presStyleCnt="5">
        <dgm:presLayoutVars>
          <dgm:bulletEnabled val="1"/>
        </dgm:presLayoutVars>
      </dgm:prSet>
      <dgm:spPr/>
    </dgm:pt>
    <dgm:pt modelId="{3F298D78-2779-450E-BBAA-FD20FDC2FC18}" type="pres">
      <dgm:prSet presAssocID="{518E5EBA-6CDA-491C-9C8C-41F526665DD1}" presName="aSpace2" presStyleCnt="0"/>
      <dgm:spPr/>
    </dgm:pt>
    <dgm:pt modelId="{11178B06-5320-46E4-96E6-448F8CD7C739}" type="pres">
      <dgm:prSet presAssocID="{195A2633-957B-4EE0-A48A-5ACD323A4EC9}" presName="childNode" presStyleLbl="node1" presStyleIdx="1" presStyleCnt="5">
        <dgm:presLayoutVars>
          <dgm:bulletEnabled val="1"/>
        </dgm:presLayoutVars>
      </dgm:prSet>
      <dgm:spPr/>
    </dgm:pt>
    <dgm:pt modelId="{F3464375-C7DC-4AFC-AEEE-0E2319338A03}" type="pres">
      <dgm:prSet presAssocID="{195A2633-957B-4EE0-A48A-5ACD323A4EC9}" presName="aSpace2" presStyleCnt="0"/>
      <dgm:spPr/>
    </dgm:pt>
    <dgm:pt modelId="{EEA0E676-C10E-466E-8111-790E18979357}" type="pres">
      <dgm:prSet presAssocID="{D3050BF0-8CB5-462B-9B7C-3B0715118C6F}" presName="childNode" presStyleLbl="node1" presStyleIdx="2" presStyleCnt="5">
        <dgm:presLayoutVars>
          <dgm:bulletEnabled val="1"/>
        </dgm:presLayoutVars>
      </dgm:prSet>
      <dgm:spPr/>
    </dgm:pt>
    <dgm:pt modelId="{643A3AD8-BDB0-4A35-9195-1F492E6B29FF}" type="pres">
      <dgm:prSet presAssocID="{D3050BF0-8CB5-462B-9B7C-3B0715118C6F}" presName="aSpace2" presStyleCnt="0"/>
      <dgm:spPr/>
    </dgm:pt>
    <dgm:pt modelId="{576DBF0B-0D22-4417-8D61-4AA381ECD8FC}" type="pres">
      <dgm:prSet presAssocID="{36BDBD78-CFF8-485C-8549-7108652BB0FF}" presName="childNode" presStyleLbl="node1" presStyleIdx="3" presStyleCnt="5">
        <dgm:presLayoutVars>
          <dgm:bulletEnabled val="1"/>
        </dgm:presLayoutVars>
      </dgm:prSet>
      <dgm:spPr/>
    </dgm:pt>
    <dgm:pt modelId="{F7BAC630-31E5-4DAB-AE31-CD7A81C90C05}" type="pres">
      <dgm:prSet presAssocID="{36BDBD78-CFF8-485C-8549-7108652BB0FF}" presName="aSpace2" presStyleCnt="0"/>
      <dgm:spPr/>
    </dgm:pt>
    <dgm:pt modelId="{3F3EA949-F2A7-4C82-8C4E-93A9DC95C1FD}" type="pres">
      <dgm:prSet presAssocID="{94E8260D-7FA0-4EA2-9C6F-E4C3E5A1F98C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BD29F706-9A7F-4B29-9A86-C5C5E4576D8F}" srcId="{3F50D17C-9D4B-4272-BAAC-82BE8C0B75CF}" destId="{D3050BF0-8CB5-462B-9B7C-3B0715118C6F}" srcOrd="2" destOrd="0" parTransId="{F3645C2D-4B16-4AF7-8AFA-52E5D44A9555}" sibTransId="{09D44B8D-32B2-4F3B-9422-6E4BE68E6DF3}"/>
    <dgm:cxn modelId="{0BF1AB11-3769-4FB2-83C5-1C6B844DF657}" srcId="{3F50D17C-9D4B-4272-BAAC-82BE8C0B75CF}" destId="{518E5EBA-6CDA-491C-9C8C-41F526665DD1}" srcOrd="0" destOrd="0" parTransId="{0EC3C917-BB6C-43E2-87DF-B4D8EE479E54}" sibTransId="{F595FE8A-1BB0-4059-A580-12B82E3931B7}"/>
    <dgm:cxn modelId="{8E39FF11-B7B2-4C4E-9C4C-C85C5307355D}" type="presOf" srcId="{36BDBD78-CFF8-485C-8549-7108652BB0FF}" destId="{576DBF0B-0D22-4417-8D61-4AA381ECD8FC}" srcOrd="0" destOrd="0" presId="urn:microsoft.com/office/officeart/2005/8/layout/lProcess2"/>
    <dgm:cxn modelId="{732F7530-CA88-4BB4-AE7B-8623B7361526}" type="presOf" srcId="{3F50D17C-9D4B-4272-BAAC-82BE8C0B75CF}" destId="{7105FF0F-9D04-467C-BD1B-D0FD64DCFAA6}" srcOrd="1" destOrd="0" presId="urn:microsoft.com/office/officeart/2005/8/layout/lProcess2"/>
    <dgm:cxn modelId="{F6527742-4A9E-495D-9594-C6DA725C4F47}" type="presOf" srcId="{3F50D17C-9D4B-4272-BAAC-82BE8C0B75CF}" destId="{5B238B21-58B6-47AC-9434-63F12576E5B3}" srcOrd="0" destOrd="0" presId="urn:microsoft.com/office/officeart/2005/8/layout/lProcess2"/>
    <dgm:cxn modelId="{91196F68-697F-4167-99C0-1C3FB1682C9C}" srcId="{3F50D17C-9D4B-4272-BAAC-82BE8C0B75CF}" destId="{195A2633-957B-4EE0-A48A-5ACD323A4EC9}" srcOrd="1" destOrd="0" parTransId="{27528485-52BD-4C37-9CD7-F8EF6E9DE076}" sibTransId="{94E41891-B393-4EB6-80A5-EFD08FFBFFB2}"/>
    <dgm:cxn modelId="{4D76E355-4EA7-4D02-B9DC-22EB158256ED}" type="presOf" srcId="{DE1B1048-F35C-4FF3-8BF4-5551E90E1506}" destId="{838D7865-A93E-42AB-AF7A-C19C7B94E873}" srcOrd="0" destOrd="0" presId="urn:microsoft.com/office/officeart/2005/8/layout/lProcess2"/>
    <dgm:cxn modelId="{4693AE57-787B-40B1-BA95-F5907F500A0F}" srcId="{DE1B1048-F35C-4FF3-8BF4-5551E90E1506}" destId="{3F50D17C-9D4B-4272-BAAC-82BE8C0B75CF}" srcOrd="0" destOrd="0" parTransId="{DBD7A16E-0B56-4C22-B8EA-8B77EC89F15F}" sibTransId="{44DC6B15-180C-4A17-A357-FE57E6FC0942}"/>
    <dgm:cxn modelId="{E0163C84-0484-4E64-A83E-76B241E37246}" srcId="{3F50D17C-9D4B-4272-BAAC-82BE8C0B75CF}" destId="{36BDBD78-CFF8-485C-8549-7108652BB0FF}" srcOrd="3" destOrd="0" parTransId="{9EA0A0AB-1A68-4400-9332-2A3A0890F363}" sibTransId="{5D2CACF1-3650-483E-8DE6-6BA55EFF5032}"/>
    <dgm:cxn modelId="{733CD9AE-DE74-4A11-BFB3-3CA0CFD7ABCD}" type="presOf" srcId="{D3050BF0-8CB5-462B-9B7C-3B0715118C6F}" destId="{EEA0E676-C10E-466E-8111-790E18979357}" srcOrd="0" destOrd="0" presId="urn:microsoft.com/office/officeart/2005/8/layout/lProcess2"/>
    <dgm:cxn modelId="{118632C5-500F-4459-BB14-B29E3D95A08C}" type="presOf" srcId="{94E8260D-7FA0-4EA2-9C6F-E4C3E5A1F98C}" destId="{3F3EA949-F2A7-4C82-8C4E-93A9DC95C1FD}" srcOrd="0" destOrd="0" presId="urn:microsoft.com/office/officeart/2005/8/layout/lProcess2"/>
    <dgm:cxn modelId="{F68CE3D8-61C4-41A5-8DF0-4608CC8D361E}" type="presOf" srcId="{195A2633-957B-4EE0-A48A-5ACD323A4EC9}" destId="{11178B06-5320-46E4-96E6-448F8CD7C739}" srcOrd="0" destOrd="0" presId="urn:microsoft.com/office/officeart/2005/8/layout/lProcess2"/>
    <dgm:cxn modelId="{C55201DD-7A80-4535-AC82-889BDED96FA0}" type="presOf" srcId="{518E5EBA-6CDA-491C-9C8C-41F526665DD1}" destId="{2D44A3A3-34E9-4D30-B63E-D62D769DD7A4}" srcOrd="0" destOrd="0" presId="urn:microsoft.com/office/officeart/2005/8/layout/lProcess2"/>
    <dgm:cxn modelId="{57108FF8-C6C4-4BC9-9B33-E79CE7C6FE19}" srcId="{3F50D17C-9D4B-4272-BAAC-82BE8C0B75CF}" destId="{94E8260D-7FA0-4EA2-9C6F-E4C3E5A1F98C}" srcOrd="4" destOrd="0" parTransId="{5A59E662-AD7D-4151-BFF8-F3EEDD425A3B}" sibTransId="{57255FA9-A509-4E93-970F-397E18E66BE2}"/>
    <dgm:cxn modelId="{9166F242-960F-420B-9596-F286826982E2}" type="presParOf" srcId="{838D7865-A93E-42AB-AF7A-C19C7B94E873}" destId="{714109EB-B5A9-47BF-8843-D93D8A797DC2}" srcOrd="0" destOrd="0" presId="urn:microsoft.com/office/officeart/2005/8/layout/lProcess2"/>
    <dgm:cxn modelId="{64ADCE7E-CE25-4151-AADB-AD4C905935E7}" type="presParOf" srcId="{714109EB-B5A9-47BF-8843-D93D8A797DC2}" destId="{5B238B21-58B6-47AC-9434-63F12576E5B3}" srcOrd="0" destOrd="0" presId="urn:microsoft.com/office/officeart/2005/8/layout/lProcess2"/>
    <dgm:cxn modelId="{A2E7C5C9-EDC3-4752-9207-BA136D640AAC}" type="presParOf" srcId="{714109EB-B5A9-47BF-8843-D93D8A797DC2}" destId="{7105FF0F-9D04-467C-BD1B-D0FD64DCFAA6}" srcOrd="1" destOrd="0" presId="urn:microsoft.com/office/officeart/2005/8/layout/lProcess2"/>
    <dgm:cxn modelId="{D59B6759-C599-44A2-B47D-94D133551370}" type="presParOf" srcId="{714109EB-B5A9-47BF-8843-D93D8A797DC2}" destId="{6DC874C1-FAE9-4336-BD4C-8A9932182F66}" srcOrd="2" destOrd="0" presId="urn:microsoft.com/office/officeart/2005/8/layout/lProcess2"/>
    <dgm:cxn modelId="{FDDA1040-7ED0-4B78-90CA-3FC0CD4EFBD6}" type="presParOf" srcId="{6DC874C1-FAE9-4336-BD4C-8A9932182F66}" destId="{6645015F-7D0B-4B64-92EB-829A18F82263}" srcOrd="0" destOrd="0" presId="urn:microsoft.com/office/officeart/2005/8/layout/lProcess2"/>
    <dgm:cxn modelId="{681CED3B-E830-4D3B-80C2-3F33E97AED9C}" type="presParOf" srcId="{6645015F-7D0B-4B64-92EB-829A18F82263}" destId="{2D44A3A3-34E9-4D30-B63E-D62D769DD7A4}" srcOrd="0" destOrd="0" presId="urn:microsoft.com/office/officeart/2005/8/layout/lProcess2"/>
    <dgm:cxn modelId="{4B5EC3D5-77AE-4CEA-BF89-C4DBD8A2F38F}" type="presParOf" srcId="{6645015F-7D0B-4B64-92EB-829A18F82263}" destId="{3F298D78-2779-450E-BBAA-FD20FDC2FC18}" srcOrd="1" destOrd="0" presId="urn:microsoft.com/office/officeart/2005/8/layout/lProcess2"/>
    <dgm:cxn modelId="{D15664BD-6B90-41B0-9013-A973A259F377}" type="presParOf" srcId="{6645015F-7D0B-4B64-92EB-829A18F82263}" destId="{11178B06-5320-46E4-96E6-448F8CD7C739}" srcOrd="2" destOrd="0" presId="urn:microsoft.com/office/officeart/2005/8/layout/lProcess2"/>
    <dgm:cxn modelId="{CEE5A7AE-C5D2-48A0-B877-668F0C0B68B3}" type="presParOf" srcId="{6645015F-7D0B-4B64-92EB-829A18F82263}" destId="{F3464375-C7DC-4AFC-AEEE-0E2319338A03}" srcOrd="3" destOrd="0" presId="urn:microsoft.com/office/officeart/2005/8/layout/lProcess2"/>
    <dgm:cxn modelId="{A210246E-9B95-48D2-84DA-1961E00B7F3A}" type="presParOf" srcId="{6645015F-7D0B-4B64-92EB-829A18F82263}" destId="{EEA0E676-C10E-466E-8111-790E18979357}" srcOrd="4" destOrd="0" presId="urn:microsoft.com/office/officeart/2005/8/layout/lProcess2"/>
    <dgm:cxn modelId="{39D39989-AD62-4993-B878-C6853BB6E80E}" type="presParOf" srcId="{6645015F-7D0B-4B64-92EB-829A18F82263}" destId="{643A3AD8-BDB0-4A35-9195-1F492E6B29FF}" srcOrd="5" destOrd="0" presId="urn:microsoft.com/office/officeart/2005/8/layout/lProcess2"/>
    <dgm:cxn modelId="{60825528-BCDB-418A-8DC9-E3039AD19F86}" type="presParOf" srcId="{6645015F-7D0B-4B64-92EB-829A18F82263}" destId="{576DBF0B-0D22-4417-8D61-4AA381ECD8FC}" srcOrd="6" destOrd="0" presId="urn:microsoft.com/office/officeart/2005/8/layout/lProcess2"/>
    <dgm:cxn modelId="{896467D2-2EA8-4E70-94DD-F689B10E5506}" type="presParOf" srcId="{6645015F-7D0B-4B64-92EB-829A18F82263}" destId="{F7BAC630-31E5-4DAB-AE31-CD7A81C90C05}" srcOrd="7" destOrd="0" presId="urn:microsoft.com/office/officeart/2005/8/layout/lProcess2"/>
    <dgm:cxn modelId="{38967FB1-22F1-406D-A276-C57CCC7158F7}" type="presParOf" srcId="{6645015F-7D0B-4B64-92EB-829A18F82263}" destId="{3F3EA949-F2A7-4C82-8C4E-93A9DC95C1FD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4E8F70-D5B0-4F6B-B98C-2790006A191E}" type="doc">
      <dgm:prSet loTypeId="urn:microsoft.com/office/officeart/2005/8/layout/lProcess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5780AE0E-0E2E-4783-BD0D-111476F451F3}">
      <dgm:prSet phldrT="[Текст]" custT="1"/>
      <dgm:spPr/>
      <dgm:t>
        <a:bodyPr/>
        <a:lstStyle/>
        <a:p>
          <a:r>
            <a:rPr lang="uk-UA" sz="1800" b="1" dirty="0">
              <a:solidFill>
                <a:schemeClr val="tx2"/>
              </a:solidFill>
            </a:rPr>
            <a:t>липень</a:t>
          </a:r>
          <a:endParaRPr lang="ru-RU" sz="1800" b="1" dirty="0">
            <a:solidFill>
              <a:schemeClr val="tx2"/>
            </a:solidFill>
          </a:endParaRPr>
        </a:p>
      </dgm:t>
    </dgm:pt>
    <dgm:pt modelId="{96134852-A835-411C-9808-749589F8B8A3}" type="parTrans" cxnId="{41C90FC8-6E46-4990-911E-094EF2844999}">
      <dgm:prSet/>
      <dgm:spPr/>
      <dgm:t>
        <a:bodyPr/>
        <a:lstStyle/>
        <a:p>
          <a:endParaRPr lang="ru-RU"/>
        </a:p>
      </dgm:t>
    </dgm:pt>
    <dgm:pt modelId="{D16A686F-66BF-4142-935A-75A34530C7E1}" type="sibTrans" cxnId="{41C90FC8-6E46-4990-911E-094EF2844999}">
      <dgm:prSet/>
      <dgm:spPr/>
      <dgm:t>
        <a:bodyPr/>
        <a:lstStyle/>
        <a:p>
          <a:endParaRPr lang="ru-RU"/>
        </a:p>
      </dgm:t>
    </dgm:pt>
    <dgm:pt modelId="{64BF05E7-57FB-4C75-9FA7-942B45F319DD}">
      <dgm:prSet phldrT="[Текст]"/>
      <dgm:spPr>
        <a:solidFill>
          <a:srgbClr val="FFFF00"/>
        </a:solidFill>
      </dgm:spPr>
      <dgm:t>
        <a:bodyPr/>
        <a:lstStyle/>
        <a:p>
          <a:r>
            <a:rPr lang="en-US" dirty="0"/>
            <a:t>6985,565</a:t>
          </a:r>
          <a:endParaRPr lang="ru-RU" dirty="0"/>
        </a:p>
      </dgm:t>
    </dgm:pt>
    <dgm:pt modelId="{F62C0391-A598-4E28-A39A-613FB77A8DC9}" type="parTrans" cxnId="{A118EEFB-5F81-4EF6-874C-6879181DABA4}">
      <dgm:prSet/>
      <dgm:spPr/>
      <dgm:t>
        <a:bodyPr/>
        <a:lstStyle/>
        <a:p>
          <a:endParaRPr lang="ru-RU"/>
        </a:p>
      </dgm:t>
    </dgm:pt>
    <dgm:pt modelId="{8DD9E2CD-B801-43E2-9F97-87BF95EA8C0E}" type="sibTrans" cxnId="{A118EEFB-5F81-4EF6-874C-6879181DABA4}">
      <dgm:prSet/>
      <dgm:spPr/>
      <dgm:t>
        <a:bodyPr/>
        <a:lstStyle/>
        <a:p>
          <a:endParaRPr lang="ru-RU"/>
        </a:p>
      </dgm:t>
    </dgm:pt>
    <dgm:pt modelId="{538DA69C-D667-4597-92FD-A9F23092A7FD}">
      <dgm:prSet phldrT="[Текст]"/>
      <dgm:spPr/>
      <dgm:t>
        <a:bodyPr/>
        <a:lstStyle/>
        <a:p>
          <a:r>
            <a:rPr lang="ru-RU" dirty="0"/>
            <a:t>6785,067</a:t>
          </a:r>
        </a:p>
      </dgm:t>
    </dgm:pt>
    <dgm:pt modelId="{D25372AB-BBEC-4645-8B87-E2F8ADAF2ED5}" type="parTrans" cxnId="{3630D391-95B6-49F0-8231-FB17473E2BDB}">
      <dgm:prSet/>
      <dgm:spPr/>
      <dgm:t>
        <a:bodyPr/>
        <a:lstStyle/>
        <a:p>
          <a:endParaRPr lang="ru-RU"/>
        </a:p>
      </dgm:t>
    </dgm:pt>
    <dgm:pt modelId="{08166126-F23C-4A6A-A618-3BFE8E36D9A5}" type="sibTrans" cxnId="{3630D391-95B6-49F0-8231-FB17473E2BDB}">
      <dgm:prSet/>
      <dgm:spPr/>
      <dgm:t>
        <a:bodyPr/>
        <a:lstStyle/>
        <a:p>
          <a:endParaRPr lang="ru-RU"/>
        </a:p>
      </dgm:t>
    </dgm:pt>
    <dgm:pt modelId="{5FE0F841-0D29-42DE-9457-2E106F78F082}">
      <dgm:prSet phldrT="[Текст]" custT="1"/>
      <dgm:spPr/>
      <dgm:t>
        <a:bodyPr/>
        <a:lstStyle/>
        <a:p>
          <a:r>
            <a:rPr lang="ru-RU" sz="1800" b="1" dirty="0" err="1">
              <a:solidFill>
                <a:schemeClr val="tx2"/>
              </a:solidFill>
            </a:rPr>
            <a:t>серпень</a:t>
          </a:r>
          <a:endParaRPr lang="ru-RU" sz="1800" b="1" dirty="0">
            <a:solidFill>
              <a:schemeClr val="tx2"/>
            </a:solidFill>
          </a:endParaRPr>
        </a:p>
      </dgm:t>
    </dgm:pt>
    <dgm:pt modelId="{CD70C627-7502-4E15-A9DA-1DCBB5D44526}" type="parTrans" cxnId="{B460B887-DCA2-42AB-AAB7-C83E83F5B690}">
      <dgm:prSet/>
      <dgm:spPr/>
      <dgm:t>
        <a:bodyPr/>
        <a:lstStyle/>
        <a:p>
          <a:endParaRPr lang="ru-RU"/>
        </a:p>
      </dgm:t>
    </dgm:pt>
    <dgm:pt modelId="{00C6C49D-DE91-4F47-A461-E63DE529DAAA}" type="sibTrans" cxnId="{B460B887-DCA2-42AB-AAB7-C83E83F5B690}">
      <dgm:prSet/>
      <dgm:spPr/>
      <dgm:t>
        <a:bodyPr/>
        <a:lstStyle/>
        <a:p>
          <a:endParaRPr lang="ru-RU"/>
        </a:p>
      </dgm:t>
    </dgm:pt>
    <dgm:pt modelId="{5B19B709-F396-4BEE-A0D3-A33E5D98D304}">
      <dgm:prSet phldrT="[Текст]"/>
      <dgm:spPr>
        <a:solidFill>
          <a:srgbClr val="FFFF00"/>
        </a:solidFill>
      </dgm:spPr>
      <dgm:t>
        <a:bodyPr/>
        <a:lstStyle/>
        <a:p>
          <a:r>
            <a:rPr lang="en-US" dirty="0"/>
            <a:t>7160,215</a:t>
          </a:r>
          <a:endParaRPr lang="ru-RU" dirty="0"/>
        </a:p>
      </dgm:t>
    </dgm:pt>
    <dgm:pt modelId="{5827C62B-516B-40FC-8FD2-8619DE206DCE}" type="parTrans" cxnId="{2B36F15E-CD69-483D-9E0C-46ED68E8E7EB}">
      <dgm:prSet/>
      <dgm:spPr/>
      <dgm:t>
        <a:bodyPr/>
        <a:lstStyle/>
        <a:p>
          <a:endParaRPr lang="ru-RU"/>
        </a:p>
      </dgm:t>
    </dgm:pt>
    <dgm:pt modelId="{DBDD3B9C-FDD4-426B-9AAA-E0B7130FB8C9}" type="sibTrans" cxnId="{2B36F15E-CD69-483D-9E0C-46ED68E8E7EB}">
      <dgm:prSet/>
      <dgm:spPr/>
      <dgm:t>
        <a:bodyPr/>
        <a:lstStyle/>
        <a:p>
          <a:endParaRPr lang="ru-RU"/>
        </a:p>
      </dgm:t>
    </dgm:pt>
    <dgm:pt modelId="{1F7A79C8-27C0-424B-AF6C-F817218DA1D8}">
      <dgm:prSet phldrT="[Текст]"/>
      <dgm:spPr/>
      <dgm:t>
        <a:bodyPr/>
        <a:lstStyle/>
        <a:p>
          <a:r>
            <a:rPr lang="ru-RU" dirty="0"/>
            <a:t>6534,578</a:t>
          </a:r>
        </a:p>
      </dgm:t>
    </dgm:pt>
    <dgm:pt modelId="{6B2BC123-24B7-41DF-B1F1-E8BCEDD026B0}" type="parTrans" cxnId="{EAADACE9-71E5-44B7-B963-4DEBF22FC9B3}">
      <dgm:prSet/>
      <dgm:spPr/>
      <dgm:t>
        <a:bodyPr/>
        <a:lstStyle/>
        <a:p>
          <a:endParaRPr lang="ru-RU"/>
        </a:p>
      </dgm:t>
    </dgm:pt>
    <dgm:pt modelId="{ED264984-6BFC-4619-B7D4-A098A33424D5}" type="sibTrans" cxnId="{EAADACE9-71E5-44B7-B963-4DEBF22FC9B3}">
      <dgm:prSet/>
      <dgm:spPr/>
      <dgm:t>
        <a:bodyPr/>
        <a:lstStyle/>
        <a:p>
          <a:endParaRPr lang="ru-RU"/>
        </a:p>
      </dgm:t>
    </dgm:pt>
    <dgm:pt modelId="{2C9D7941-93A4-48ED-93F6-054A4113531C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2"/>
              </a:solidFill>
            </a:rPr>
            <a:t>вересень</a:t>
          </a:r>
        </a:p>
      </dgm:t>
    </dgm:pt>
    <dgm:pt modelId="{4979CEFF-FDE7-4DC0-A97F-E0F3F6263263}" type="parTrans" cxnId="{138E1391-9DAE-4109-818B-18657E6B7A72}">
      <dgm:prSet/>
      <dgm:spPr/>
      <dgm:t>
        <a:bodyPr/>
        <a:lstStyle/>
        <a:p>
          <a:endParaRPr lang="ru-RU"/>
        </a:p>
      </dgm:t>
    </dgm:pt>
    <dgm:pt modelId="{A0994F83-A289-4FF3-95F4-5006C8522807}" type="sibTrans" cxnId="{138E1391-9DAE-4109-818B-18657E6B7A72}">
      <dgm:prSet/>
      <dgm:spPr/>
      <dgm:t>
        <a:bodyPr/>
        <a:lstStyle/>
        <a:p>
          <a:endParaRPr lang="ru-RU"/>
        </a:p>
      </dgm:t>
    </dgm:pt>
    <dgm:pt modelId="{E19BE5B6-281A-41C1-97A3-4BCA8C43ECE9}">
      <dgm:prSet phldrT="[Текст]"/>
      <dgm:spPr>
        <a:solidFill>
          <a:srgbClr val="FFFF00"/>
        </a:solidFill>
      </dgm:spPr>
      <dgm:t>
        <a:bodyPr/>
        <a:lstStyle/>
        <a:p>
          <a:r>
            <a:rPr lang="en-US" dirty="0"/>
            <a:t>6386,932</a:t>
          </a:r>
          <a:endParaRPr lang="ru-RU" dirty="0"/>
        </a:p>
      </dgm:t>
    </dgm:pt>
    <dgm:pt modelId="{D8CD4636-7665-4A04-84B0-673220E6054A}" type="parTrans" cxnId="{6752447B-A3DC-465F-9F08-673FCEC91047}">
      <dgm:prSet/>
      <dgm:spPr/>
      <dgm:t>
        <a:bodyPr/>
        <a:lstStyle/>
        <a:p>
          <a:endParaRPr lang="ru-RU"/>
        </a:p>
      </dgm:t>
    </dgm:pt>
    <dgm:pt modelId="{402A889B-E77F-462A-9CB9-2B5F9D7E6DD2}" type="sibTrans" cxnId="{6752447B-A3DC-465F-9F08-673FCEC91047}">
      <dgm:prSet/>
      <dgm:spPr/>
      <dgm:t>
        <a:bodyPr/>
        <a:lstStyle/>
        <a:p>
          <a:endParaRPr lang="ru-RU"/>
        </a:p>
      </dgm:t>
    </dgm:pt>
    <dgm:pt modelId="{1213305E-2F43-4164-9485-61D980F36C6E}">
      <dgm:prSet phldrT="[Текст]"/>
      <dgm:spPr/>
      <dgm:t>
        <a:bodyPr/>
        <a:lstStyle/>
        <a:p>
          <a:r>
            <a:rPr lang="en-US" dirty="0"/>
            <a:t>5886,932</a:t>
          </a:r>
          <a:endParaRPr lang="ru-RU" dirty="0"/>
        </a:p>
      </dgm:t>
    </dgm:pt>
    <dgm:pt modelId="{89396CD8-E9B7-4CC7-A03C-405FFB812F9E}" type="parTrans" cxnId="{0566C0DE-3B9C-4E6D-A0A9-BB7F41004E00}">
      <dgm:prSet/>
      <dgm:spPr/>
      <dgm:t>
        <a:bodyPr/>
        <a:lstStyle/>
        <a:p>
          <a:endParaRPr lang="ru-RU"/>
        </a:p>
      </dgm:t>
    </dgm:pt>
    <dgm:pt modelId="{67AF5088-DF45-47C4-AEAD-384C55ED9E63}" type="sibTrans" cxnId="{0566C0DE-3B9C-4E6D-A0A9-BB7F41004E00}">
      <dgm:prSet/>
      <dgm:spPr/>
      <dgm:t>
        <a:bodyPr/>
        <a:lstStyle/>
        <a:p>
          <a:endParaRPr lang="ru-RU"/>
        </a:p>
      </dgm:t>
    </dgm:pt>
    <dgm:pt modelId="{79E7CDB7-0B6F-49DA-BA33-55FACFCB8A9B}">
      <dgm:prSet phldrT="[Текст]"/>
      <dgm:spPr/>
      <dgm:t>
        <a:bodyPr/>
        <a:lstStyle/>
        <a:p>
          <a:r>
            <a:rPr lang="en-US" dirty="0"/>
            <a:t>85,072</a:t>
          </a:r>
          <a:endParaRPr lang="ru-RU" dirty="0"/>
        </a:p>
      </dgm:t>
    </dgm:pt>
    <dgm:pt modelId="{7F862AAF-36D4-4F32-BFDE-C2ABFE47D3FA}" type="parTrans" cxnId="{BF77554D-938E-4C28-9857-6571198D3CEB}">
      <dgm:prSet/>
      <dgm:spPr/>
      <dgm:t>
        <a:bodyPr/>
        <a:lstStyle/>
        <a:p>
          <a:endParaRPr lang="ru-RU"/>
        </a:p>
      </dgm:t>
    </dgm:pt>
    <dgm:pt modelId="{84B132A0-A2C5-459E-A3BA-59E62FB7975B}" type="sibTrans" cxnId="{BF77554D-938E-4C28-9857-6571198D3CEB}">
      <dgm:prSet/>
      <dgm:spPr/>
      <dgm:t>
        <a:bodyPr/>
        <a:lstStyle/>
        <a:p>
          <a:endParaRPr lang="ru-RU"/>
        </a:p>
      </dgm:t>
    </dgm:pt>
    <dgm:pt modelId="{421C8CF0-4848-4FE4-9357-3DAD2D4EAEFF}">
      <dgm:prSet phldrT="[Текст]"/>
      <dgm:spPr/>
      <dgm:t>
        <a:bodyPr/>
        <a:lstStyle/>
        <a:p>
          <a:r>
            <a:rPr lang="en-US" dirty="0"/>
            <a:t>99,757</a:t>
          </a:r>
          <a:endParaRPr lang="ru-RU" dirty="0"/>
        </a:p>
      </dgm:t>
    </dgm:pt>
    <dgm:pt modelId="{56511222-86DD-4947-802A-AC682D0B21C7}" type="parTrans" cxnId="{685DF0A5-F0A6-498D-9F4C-C18FDE0BC38D}">
      <dgm:prSet/>
      <dgm:spPr/>
      <dgm:t>
        <a:bodyPr/>
        <a:lstStyle/>
        <a:p>
          <a:endParaRPr lang="ru-RU"/>
        </a:p>
      </dgm:t>
    </dgm:pt>
    <dgm:pt modelId="{8EAE75F3-7030-4C61-9671-305DADF765D1}" type="sibTrans" cxnId="{685DF0A5-F0A6-498D-9F4C-C18FDE0BC38D}">
      <dgm:prSet/>
      <dgm:spPr/>
      <dgm:t>
        <a:bodyPr/>
        <a:lstStyle/>
        <a:p>
          <a:endParaRPr lang="ru-RU"/>
        </a:p>
      </dgm:t>
    </dgm:pt>
    <dgm:pt modelId="{0A30310F-4403-45CA-8D51-1CAA00AFD23D}">
      <dgm:prSet phldrT="[Текст]"/>
      <dgm:spPr/>
      <dgm:t>
        <a:bodyPr/>
        <a:lstStyle/>
        <a:p>
          <a:r>
            <a:rPr lang="ru-RU" dirty="0"/>
            <a:t>15,669</a:t>
          </a:r>
        </a:p>
      </dgm:t>
    </dgm:pt>
    <dgm:pt modelId="{5A76FD53-E268-45B9-AF30-A6DD4C147137}" type="parTrans" cxnId="{56F9066D-535C-4D8B-B1EE-BF65F00C8A45}">
      <dgm:prSet/>
      <dgm:spPr/>
      <dgm:t>
        <a:bodyPr/>
        <a:lstStyle/>
        <a:p>
          <a:endParaRPr lang="ru-RU"/>
        </a:p>
      </dgm:t>
    </dgm:pt>
    <dgm:pt modelId="{03131269-9CCD-4A8B-997B-07221D8CBBC0}" type="sibTrans" cxnId="{56F9066D-535C-4D8B-B1EE-BF65F00C8A45}">
      <dgm:prSet/>
      <dgm:spPr/>
      <dgm:t>
        <a:bodyPr/>
        <a:lstStyle/>
        <a:p>
          <a:endParaRPr lang="ru-RU"/>
        </a:p>
      </dgm:t>
    </dgm:pt>
    <dgm:pt modelId="{DC24A9BE-3329-46E5-A187-5FF8A9ADD78C}">
      <dgm:prSet phldrT="[Текст]"/>
      <dgm:spPr/>
      <dgm:t>
        <a:bodyPr/>
        <a:lstStyle/>
        <a:p>
          <a:r>
            <a:rPr lang="ru-RU" dirty="0"/>
            <a:t>4</a:t>
          </a:r>
          <a:r>
            <a:rPr lang="en-US" dirty="0"/>
            <a:t>92,529</a:t>
          </a:r>
          <a:endParaRPr lang="ru-RU" dirty="0"/>
        </a:p>
      </dgm:t>
    </dgm:pt>
    <dgm:pt modelId="{ED2201AF-67F5-45B5-9EBB-30FFA3235DDC}" type="parTrans" cxnId="{CF56747A-393A-4CA0-9663-2BE494016469}">
      <dgm:prSet/>
      <dgm:spPr/>
      <dgm:t>
        <a:bodyPr/>
        <a:lstStyle/>
        <a:p>
          <a:endParaRPr lang="ru-RU"/>
        </a:p>
      </dgm:t>
    </dgm:pt>
    <dgm:pt modelId="{30D2FD51-37E2-474B-9A51-3C0B3D408F01}" type="sibTrans" cxnId="{CF56747A-393A-4CA0-9663-2BE494016469}">
      <dgm:prSet/>
      <dgm:spPr/>
      <dgm:t>
        <a:bodyPr/>
        <a:lstStyle/>
        <a:p>
          <a:endParaRPr lang="ru-RU"/>
        </a:p>
      </dgm:t>
    </dgm:pt>
    <dgm:pt modelId="{664BD56F-9187-426A-8C87-CFB440FD6C90}">
      <dgm:prSet phldrT="[Текст]"/>
      <dgm:spPr/>
      <dgm:t>
        <a:bodyPr/>
        <a:lstStyle/>
        <a:p>
          <a:r>
            <a:rPr lang="ru-RU" dirty="0"/>
            <a:t>23,920</a:t>
          </a:r>
        </a:p>
      </dgm:t>
    </dgm:pt>
    <dgm:pt modelId="{E1E1B20E-D188-4762-917D-D5289FD3ED1C}" type="parTrans" cxnId="{E00C24E4-37EF-4EFC-A963-18DF56F01A59}">
      <dgm:prSet/>
      <dgm:spPr/>
      <dgm:t>
        <a:bodyPr/>
        <a:lstStyle/>
        <a:p>
          <a:endParaRPr lang="ru-RU"/>
        </a:p>
      </dgm:t>
    </dgm:pt>
    <dgm:pt modelId="{2949A0ED-83E6-4FBA-81FD-98A4844121D7}" type="sibTrans" cxnId="{E00C24E4-37EF-4EFC-A963-18DF56F01A59}">
      <dgm:prSet/>
      <dgm:spPr/>
      <dgm:t>
        <a:bodyPr/>
        <a:lstStyle/>
        <a:p>
          <a:endParaRPr lang="ru-RU"/>
        </a:p>
      </dgm:t>
    </dgm:pt>
    <dgm:pt modelId="{5F8AAABF-0936-47BE-8A92-20F468EB4BB7}">
      <dgm:prSet phldrT="[Текст]"/>
      <dgm:spPr/>
      <dgm:t>
        <a:bodyPr/>
        <a:lstStyle/>
        <a:p>
          <a:r>
            <a:rPr lang="ru-RU" dirty="0"/>
            <a:t>390,000</a:t>
          </a:r>
        </a:p>
      </dgm:t>
    </dgm:pt>
    <dgm:pt modelId="{D4B96EFF-1EDA-4F73-B74C-3FC957FE54CD}" type="parTrans" cxnId="{50BD3324-7FC6-4874-AFED-09A7C762C753}">
      <dgm:prSet/>
      <dgm:spPr/>
      <dgm:t>
        <a:bodyPr/>
        <a:lstStyle/>
        <a:p>
          <a:endParaRPr lang="ru-RU"/>
        </a:p>
      </dgm:t>
    </dgm:pt>
    <dgm:pt modelId="{033ED690-8D14-4C86-AD08-58D5F631DD34}" type="sibTrans" cxnId="{50BD3324-7FC6-4874-AFED-09A7C762C753}">
      <dgm:prSet/>
      <dgm:spPr/>
      <dgm:t>
        <a:bodyPr/>
        <a:lstStyle/>
        <a:p>
          <a:endParaRPr lang="ru-RU"/>
        </a:p>
      </dgm:t>
    </dgm:pt>
    <dgm:pt modelId="{01437C9E-DB8C-43EE-8520-1A898F3DD437}">
      <dgm:prSet phldrT="[Текст]"/>
      <dgm:spPr/>
      <dgm:t>
        <a:bodyPr/>
        <a:lstStyle/>
        <a:p>
          <a:r>
            <a:rPr lang="ru-RU" dirty="0"/>
            <a:t>30,000</a:t>
          </a:r>
        </a:p>
      </dgm:t>
    </dgm:pt>
    <dgm:pt modelId="{805F4FE3-CF28-42EB-B9BE-F66136D64B0D}" type="parTrans" cxnId="{CB105616-4E33-44A5-995E-C0EBC41E6526}">
      <dgm:prSet/>
      <dgm:spPr/>
      <dgm:t>
        <a:bodyPr/>
        <a:lstStyle/>
        <a:p>
          <a:endParaRPr lang="ru-RU"/>
        </a:p>
      </dgm:t>
    </dgm:pt>
    <dgm:pt modelId="{8228E4BA-73D7-46F8-97A2-607758205969}" type="sibTrans" cxnId="{CB105616-4E33-44A5-995E-C0EBC41E6526}">
      <dgm:prSet/>
      <dgm:spPr/>
      <dgm:t>
        <a:bodyPr/>
        <a:lstStyle/>
        <a:p>
          <a:endParaRPr lang="ru-RU"/>
        </a:p>
      </dgm:t>
    </dgm:pt>
    <dgm:pt modelId="{914F60B1-3F26-473B-A01B-421159E0954C}">
      <dgm:prSet phldrT="[Текст]"/>
      <dgm:spPr/>
      <dgm:t>
        <a:bodyPr/>
        <a:lstStyle/>
        <a:p>
          <a:r>
            <a:rPr lang="en-US" dirty="0"/>
            <a:t>8</a:t>
          </a:r>
          <a:r>
            <a:rPr lang="ru-RU" dirty="0"/>
            <a:t>0,000</a:t>
          </a:r>
        </a:p>
      </dgm:t>
    </dgm:pt>
    <dgm:pt modelId="{D455B9C1-2277-43F7-8BA6-A029D0235E39}" type="parTrans" cxnId="{2B4FA297-97D1-4E1B-AFD2-3AD5AF78D47F}">
      <dgm:prSet/>
      <dgm:spPr/>
      <dgm:t>
        <a:bodyPr/>
        <a:lstStyle/>
        <a:p>
          <a:endParaRPr lang="ru-RU"/>
        </a:p>
      </dgm:t>
    </dgm:pt>
    <dgm:pt modelId="{08F79005-B623-481C-8754-0E084AB46DEB}" type="sibTrans" cxnId="{2B4FA297-97D1-4E1B-AFD2-3AD5AF78D47F}">
      <dgm:prSet/>
      <dgm:spPr/>
      <dgm:t>
        <a:bodyPr/>
        <a:lstStyle/>
        <a:p>
          <a:endParaRPr lang="ru-RU"/>
        </a:p>
      </dgm:t>
    </dgm:pt>
    <dgm:pt modelId="{0CDE02BA-884F-49B6-B883-C102029FB3C7}">
      <dgm:prSet phldrT="[Текст]" custT="1"/>
      <dgm:spPr/>
      <dgm:t>
        <a:bodyPr/>
        <a:lstStyle/>
        <a:p>
          <a:r>
            <a:rPr lang="ru-RU" sz="1800" b="1" dirty="0" err="1">
              <a:solidFill>
                <a:schemeClr val="tx2"/>
              </a:solidFill>
            </a:rPr>
            <a:t>жовтень</a:t>
          </a:r>
          <a:endParaRPr lang="ru-RU" sz="1800" b="1" dirty="0">
            <a:solidFill>
              <a:schemeClr val="tx2"/>
            </a:solidFill>
          </a:endParaRPr>
        </a:p>
      </dgm:t>
    </dgm:pt>
    <dgm:pt modelId="{69785029-612D-40FB-967D-14F1BC536531}" type="parTrans" cxnId="{7142F999-87D5-4BEE-BDDA-630468EA9B97}">
      <dgm:prSet/>
      <dgm:spPr/>
      <dgm:t>
        <a:bodyPr/>
        <a:lstStyle/>
        <a:p>
          <a:endParaRPr lang="ru-RU"/>
        </a:p>
      </dgm:t>
    </dgm:pt>
    <dgm:pt modelId="{087212ED-6FE2-4CE9-AD2B-DDBA40F66B63}" type="sibTrans" cxnId="{7142F999-87D5-4BEE-BDDA-630468EA9B97}">
      <dgm:prSet/>
      <dgm:spPr/>
      <dgm:t>
        <a:bodyPr/>
        <a:lstStyle/>
        <a:p>
          <a:endParaRPr lang="ru-RU"/>
        </a:p>
      </dgm:t>
    </dgm:pt>
    <dgm:pt modelId="{AE03B45A-A3C8-443E-B3BE-BEDA99F52123}">
      <dgm:prSet phldrT="[Текст]"/>
      <dgm:spPr>
        <a:solidFill>
          <a:srgbClr val="FFFF00"/>
        </a:solidFill>
      </dgm:spPr>
      <dgm:t>
        <a:bodyPr/>
        <a:lstStyle/>
        <a:p>
          <a:r>
            <a:rPr lang="en-US" dirty="0"/>
            <a:t>6386,932</a:t>
          </a:r>
          <a:endParaRPr lang="ru-RU" dirty="0"/>
        </a:p>
      </dgm:t>
    </dgm:pt>
    <dgm:pt modelId="{A45B7ABE-4B2F-4364-A65C-B754F34D513C}" type="parTrans" cxnId="{4A6B760C-8E64-4756-9AFB-1C95D9E56AE4}">
      <dgm:prSet/>
      <dgm:spPr/>
      <dgm:t>
        <a:bodyPr/>
        <a:lstStyle/>
        <a:p>
          <a:endParaRPr lang="ru-RU"/>
        </a:p>
      </dgm:t>
    </dgm:pt>
    <dgm:pt modelId="{564016DE-2DDF-4248-8AB9-E9A77ADC271D}" type="sibTrans" cxnId="{4A6B760C-8E64-4756-9AFB-1C95D9E56AE4}">
      <dgm:prSet/>
      <dgm:spPr/>
      <dgm:t>
        <a:bodyPr/>
        <a:lstStyle/>
        <a:p>
          <a:endParaRPr lang="ru-RU"/>
        </a:p>
      </dgm:t>
    </dgm:pt>
    <dgm:pt modelId="{56AAFC6A-E3BB-46D5-80C9-03DB37E5EA69}">
      <dgm:prSet phldrT="[Текст]"/>
      <dgm:spPr/>
      <dgm:t>
        <a:bodyPr/>
        <a:lstStyle/>
        <a:p>
          <a:r>
            <a:rPr lang="ru-RU" dirty="0"/>
            <a:t>390,000</a:t>
          </a:r>
        </a:p>
      </dgm:t>
    </dgm:pt>
    <dgm:pt modelId="{4006DD0A-6C38-4509-B190-3BE3272CB944}" type="parTrans" cxnId="{AD66415C-7A0E-4EFB-8B3A-1CF6B5EC6159}">
      <dgm:prSet/>
      <dgm:spPr/>
      <dgm:t>
        <a:bodyPr/>
        <a:lstStyle/>
        <a:p>
          <a:endParaRPr lang="ru-RU"/>
        </a:p>
      </dgm:t>
    </dgm:pt>
    <dgm:pt modelId="{4035ACAB-C469-49F0-AD59-65309EF1C633}" type="sibTrans" cxnId="{AD66415C-7A0E-4EFB-8B3A-1CF6B5EC6159}">
      <dgm:prSet/>
      <dgm:spPr/>
      <dgm:t>
        <a:bodyPr/>
        <a:lstStyle/>
        <a:p>
          <a:endParaRPr lang="ru-RU"/>
        </a:p>
      </dgm:t>
    </dgm:pt>
    <dgm:pt modelId="{BB14E830-BACD-48AF-BFD9-6C0F2D18CE8B}">
      <dgm:prSet phldrT="[Текст]"/>
      <dgm:spPr/>
      <dgm:t>
        <a:bodyPr/>
        <a:lstStyle/>
        <a:p>
          <a:r>
            <a:rPr lang="ru-RU" dirty="0"/>
            <a:t>30,000</a:t>
          </a:r>
        </a:p>
      </dgm:t>
    </dgm:pt>
    <dgm:pt modelId="{BA5BD998-D1B8-4EB4-B9C2-7FE60D375416}" type="parTrans" cxnId="{9D1E3EB2-7BAB-4650-B0EE-EAEDE5AC5791}">
      <dgm:prSet/>
      <dgm:spPr/>
      <dgm:t>
        <a:bodyPr/>
        <a:lstStyle/>
        <a:p>
          <a:endParaRPr lang="ru-RU"/>
        </a:p>
      </dgm:t>
    </dgm:pt>
    <dgm:pt modelId="{786457BC-83D5-4AD6-8271-FC4A21912A50}" type="sibTrans" cxnId="{9D1E3EB2-7BAB-4650-B0EE-EAEDE5AC5791}">
      <dgm:prSet/>
      <dgm:spPr/>
      <dgm:t>
        <a:bodyPr/>
        <a:lstStyle/>
        <a:p>
          <a:endParaRPr lang="ru-RU"/>
        </a:p>
      </dgm:t>
    </dgm:pt>
    <dgm:pt modelId="{EBBF7D11-1A0F-4516-9C3E-588CD977BF36}">
      <dgm:prSet phldrT="[Текст]"/>
      <dgm:spPr/>
      <dgm:t>
        <a:bodyPr/>
        <a:lstStyle/>
        <a:p>
          <a:r>
            <a:rPr lang="en-US" dirty="0"/>
            <a:t>8</a:t>
          </a:r>
          <a:r>
            <a:rPr lang="ru-RU" dirty="0"/>
            <a:t>0,000</a:t>
          </a:r>
        </a:p>
      </dgm:t>
    </dgm:pt>
    <dgm:pt modelId="{5F618936-5BBF-4953-BC66-52860C3DDB86}" type="parTrans" cxnId="{95501C4F-2835-42AF-829C-DE864F587800}">
      <dgm:prSet/>
      <dgm:spPr/>
      <dgm:t>
        <a:bodyPr/>
        <a:lstStyle/>
        <a:p>
          <a:endParaRPr lang="ru-RU"/>
        </a:p>
      </dgm:t>
    </dgm:pt>
    <dgm:pt modelId="{1186AC1E-3112-4E90-B4E3-5E4EE8A21827}" type="sibTrans" cxnId="{95501C4F-2835-42AF-829C-DE864F587800}">
      <dgm:prSet/>
      <dgm:spPr/>
      <dgm:t>
        <a:bodyPr/>
        <a:lstStyle/>
        <a:p>
          <a:endParaRPr lang="ru-RU"/>
        </a:p>
      </dgm:t>
    </dgm:pt>
    <dgm:pt modelId="{DE7B5C06-2E89-442A-AD9A-7C4ED4E20CBB}">
      <dgm:prSet phldrT="[Текст]"/>
      <dgm:spPr/>
      <dgm:t>
        <a:bodyPr/>
        <a:lstStyle/>
        <a:p>
          <a:r>
            <a:rPr lang="en-US" dirty="0"/>
            <a:t>5886,932</a:t>
          </a:r>
          <a:endParaRPr lang="ru-RU" dirty="0"/>
        </a:p>
      </dgm:t>
    </dgm:pt>
    <dgm:pt modelId="{4E4924F0-9D25-4D49-8057-4AC8DEF52E55}" type="parTrans" cxnId="{F4983725-B6BF-4785-BF55-DABA67C99332}">
      <dgm:prSet/>
      <dgm:spPr/>
      <dgm:t>
        <a:bodyPr/>
        <a:lstStyle/>
        <a:p>
          <a:endParaRPr lang="ru-RU"/>
        </a:p>
      </dgm:t>
    </dgm:pt>
    <dgm:pt modelId="{35D0A206-58D9-426F-8363-1A75EFB8558C}" type="sibTrans" cxnId="{F4983725-B6BF-4785-BF55-DABA67C99332}">
      <dgm:prSet/>
      <dgm:spPr/>
      <dgm:t>
        <a:bodyPr/>
        <a:lstStyle/>
        <a:p>
          <a:endParaRPr lang="ru-RU"/>
        </a:p>
      </dgm:t>
    </dgm:pt>
    <dgm:pt modelId="{900F384B-D2BE-49A4-88C0-CCFA37680D34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2"/>
              </a:solidFill>
            </a:rPr>
            <a:t>листопад</a:t>
          </a:r>
        </a:p>
      </dgm:t>
    </dgm:pt>
    <dgm:pt modelId="{7E29E5C5-2D85-4C1A-A230-5F6106D68CF7}" type="parTrans" cxnId="{473D9689-895D-45E9-A5E8-E4E19A6B2464}">
      <dgm:prSet/>
      <dgm:spPr/>
      <dgm:t>
        <a:bodyPr/>
        <a:lstStyle/>
        <a:p>
          <a:endParaRPr lang="ru-RU"/>
        </a:p>
      </dgm:t>
    </dgm:pt>
    <dgm:pt modelId="{5E4451F8-5C9A-40CB-86EF-E7C4D56DBF86}" type="sibTrans" cxnId="{473D9689-895D-45E9-A5E8-E4E19A6B2464}">
      <dgm:prSet/>
      <dgm:spPr/>
      <dgm:t>
        <a:bodyPr/>
        <a:lstStyle/>
        <a:p>
          <a:endParaRPr lang="ru-RU"/>
        </a:p>
      </dgm:t>
    </dgm:pt>
    <dgm:pt modelId="{71395609-202D-4505-81F4-090F221DEEE0}">
      <dgm:prSet phldrT="[Текст]" custT="1"/>
      <dgm:spPr/>
      <dgm:t>
        <a:bodyPr/>
        <a:lstStyle/>
        <a:p>
          <a:r>
            <a:rPr lang="ru-RU" sz="1800" b="1" dirty="0" err="1">
              <a:solidFill>
                <a:schemeClr val="tx2"/>
              </a:solidFill>
            </a:rPr>
            <a:t>грудень</a:t>
          </a:r>
          <a:endParaRPr lang="ru-RU" sz="1800" b="1" dirty="0">
            <a:solidFill>
              <a:schemeClr val="tx2"/>
            </a:solidFill>
          </a:endParaRPr>
        </a:p>
      </dgm:t>
    </dgm:pt>
    <dgm:pt modelId="{69FAA984-8344-43A1-A53B-7BBAB6B21E18}" type="parTrans" cxnId="{9BD30EA8-D89B-4583-B34F-150127962EED}">
      <dgm:prSet/>
      <dgm:spPr/>
      <dgm:t>
        <a:bodyPr/>
        <a:lstStyle/>
        <a:p>
          <a:endParaRPr lang="ru-RU"/>
        </a:p>
      </dgm:t>
    </dgm:pt>
    <dgm:pt modelId="{50A30C97-4319-42D5-8CDE-70C20524D96B}" type="sibTrans" cxnId="{9BD30EA8-D89B-4583-B34F-150127962EED}">
      <dgm:prSet/>
      <dgm:spPr/>
      <dgm:t>
        <a:bodyPr/>
        <a:lstStyle/>
        <a:p>
          <a:endParaRPr lang="ru-RU"/>
        </a:p>
      </dgm:t>
    </dgm:pt>
    <dgm:pt modelId="{907F8F30-B996-42C5-9F5C-931F343E4C01}">
      <dgm:prSet phldrT="[Текст]"/>
      <dgm:spPr>
        <a:solidFill>
          <a:srgbClr val="FFFF00"/>
        </a:solidFill>
      </dgm:spPr>
      <dgm:t>
        <a:bodyPr/>
        <a:lstStyle/>
        <a:p>
          <a:r>
            <a:rPr lang="en-US" dirty="0"/>
            <a:t>6386,932</a:t>
          </a:r>
          <a:endParaRPr lang="ru-RU" dirty="0"/>
        </a:p>
      </dgm:t>
    </dgm:pt>
    <dgm:pt modelId="{7AF77BA4-3B88-428F-BFAF-4D33D4C535D7}" type="parTrans" cxnId="{E9A8F02C-BF88-4037-8BC0-AAEC61046705}">
      <dgm:prSet/>
      <dgm:spPr/>
      <dgm:t>
        <a:bodyPr/>
        <a:lstStyle/>
        <a:p>
          <a:endParaRPr lang="ru-RU"/>
        </a:p>
      </dgm:t>
    </dgm:pt>
    <dgm:pt modelId="{48BD8175-63A8-400D-8162-554398897696}" type="sibTrans" cxnId="{E9A8F02C-BF88-4037-8BC0-AAEC61046705}">
      <dgm:prSet/>
      <dgm:spPr/>
      <dgm:t>
        <a:bodyPr/>
        <a:lstStyle/>
        <a:p>
          <a:endParaRPr lang="ru-RU"/>
        </a:p>
      </dgm:t>
    </dgm:pt>
    <dgm:pt modelId="{82F121DA-D1FA-4A9E-87E1-3C13A60A914C}">
      <dgm:prSet phldrT="[Текст]"/>
      <dgm:spPr/>
      <dgm:t>
        <a:bodyPr/>
        <a:lstStyle/>
        <a:p>
          <a:r>
            <a:rPr lang="ru-RU" dirty="0"/>
            <a:t>390,000</a:t>
          </a:r>
        </a:p>
      </dgm:t>
    </dgm:pt>
    <dgm:pt modelId="{0C3488BB-7F56-41AB-A241-0709598E9F28}" type="parTrans" cxnId="{D82B66B6-086B-406E-96EE-B65D3C849DA2}">
      <dgm:prSet/>
      <dgm:spPr/>
      <dgm:t>
        <a:bodyPr/>
        <a:lstStyle/>
        <a:p>
          <a:endParaRPr lang="ru-RU"/>
        </a:p>
      </dgm:t>
    </dgm:pt>
    <dgm:pt modelId="{13EB5903-F570-4FA8-8C03-FBB0BCA52101}" type="sibTrans" cxnId="{D82B66B6-086B-406E-96EE-B65D3C849DA2}">
      <dgm:prSet/>
      <dgm:spPr/>
      <dgm:t>
        <a:bodyPr/>
        <a:lstStyle/>
        <a:p>
          <a:endParaRPr lang="ru-RU"/>
        </a:p>
      </dgm:t>
    </dgm:pt>
    <dgm:pt modelId="{B93D2B73-37A7-4047-AC86-42D92CBA4C79}">
      <dgm:prSet phldrT="[Текст]"/>
      <dgm:spPr/>
      <dgm:t>
        <a:bodyPr/>
        <a:lstStyle/>
        <a:p>
          <a:r>
            <a:rPr lang="ru-RU" dirty="0"/>
            <a:t>30,000</a:t>
          </a:r>
        </a:p>
      </dgm:t>
    </dgm:pt>
    <dgm:pt modelId="{AD10FF42-1BDD-4D61-936F-D6D79B9967B9}" type="parTrans" cxnId="{F8343260-78F2-4F9C-B2EB-F150B0BDF953}">
      <dgm:prSet/>
      <dgm:spPr/>
      <dgm:t>
        <a:bodyPr/>
        <a:lstStyle/>
        <a:p>
          <a:endParaRPr lang="ru-RU"/>
        </a:p>
      </dgm:t>
    </dgm:pt>
    <dgm:pt modelId="{C6E8DDDF-9343-4888-BB7B-877871724E74}" type="sibTrans" cxnId="{F8343260-78F2-4F9C-B2EB-F150B0BDF953}">
      <dgm:prSet/>
      <dgm:spPr/>
      <dgm:t>
        <a:bodyPr/>
        <a:lstStyle/>
        <a:p>
          <a:endParaRPr lang="ru-RU"/>
        </a:p>
      </dgm:t>
    </dgm:pt>
    <dgm:pt modelId="{59947D58-61AE-4C48-9C6A-F0E54889C05A}">
      <dgm:prSet phldrT="[Текст]"/>
      <dgm:spPr/>
      <dgm:t>
        <a:bodyPr/>
        <a:lstStyle/>
        <a:p>
          <a:r>
            <a:rPr lang="en-US" dirty="0"/>
            <a:t>8</a:t>
          </a:r>
          <a:r>
            <a:rPr lang="ru-RU" dirty="0"/>
            <a:t>0,000</a:t>
          </a:r>
        </a:p>
      </dgm:t>
    </dgm:pt>
    <dgm:pt modelId="{78428DE8-7B71-4B77-9D90-5256C1F859DE}" type="parTrans" cxnId="{9987EE30-A574-40B8-89A2-7D511926C304}">
      <dgm:prSet/>
      <dgm:spPr/>
      <dgm:t>
        <a:bodyPr/>
        <a:lstStyle/>
        <a:p>
          <a:endParaRPr lang="ru-RU"/>
        </a:p>
      </dgm:t>
    </dgm:pt>
    <dgm:pt modelId="{DEDAB0EA-EDAB-41F4-9352-76A911E640D3}" type="sibTrans" cxnId="{9987EE30-A574-40B8-89A2-7D511926C304}">
      <dgm:prSet/>
      <dgm:spPr/>
      <dgm:t>
        <a:bodyPr/>
        <a:lstStyle/>
        <a:p>
          <a:endParaRPr lang="ru-RU"/>
        </a:p>
      </dgm:t>
    </dgm:pt>
    <dgm:pt modelId="{5B269544-F0AA-4482-A4B8-BC96E0BD00D3}">
      <dgm:prSet phldrT="[Текст]"/>
      <dgm:spPr/>
      <dgm:t>
        <a:bodyPr/>
        <a:lstStyle/>
        <a:p>
          <a:r>
            <a:rPr lang="en-US" dirty="0"/>
            <a:t>5886,932</a:t>
          </a:r>
          <a:endParaRPr lang="ru-RU" dirty="0"/>
        </a:p>
      </dgm:t>
    </dgm:pt>
    <dgm:pt modelId="{DC5CAB75-F45D-47D5-9F60-B916D8FB2B0C}" type="parTrans" cxnId="{3BAC13B6-658D-4FAE-9618-596ABAE456EB}">
      <dgm:prSet/>
      <dgm:spPr/>
      <dgm:t>
        <a:bodyPr/>
        <a:lstStyle/>
        <a:p>
          <a:endParaRPr lang="ru-RU"/>
        </a:p>
      </dgm:t>
    </dgm:pt>
    <dgm:pt modelId="{7E49DCA5-C21C-4671-A899-D3391019BF04}" type="sibTrans" cxnId="{3BAC13B6-658D-4FAE-9618-596ABAE456EB}">
      <dgm:prSet/>
      <dgm:spPr/>
      <dgm:t>
        <a:bodyPr/>
        <a:lstStyle/>
        <a:p>
          <a:endParaRPr lang="ru-RU"/>
        </a:p>
      </dgm:t>
    </dgm:pt>
    <dgm:pt modelId="{5FB0177A-726E-45A2-9BBE-C082B4695801}">
      <dgm:prSet phldrT="[Текст]"/>
      <dgm:spPr>
        <a:solidFill>
          <a:srgbClr val="FFFF00"/>
        </a:solidFill>
      </dgm:spPr>
      <dgm:t>
        <a:bodyPr/>
        <a:lstStyle/>
        <a:p>
          <a:r>
            <a:rPr lang="en-US" dirty="0"/>
            <a:t>6386,9</a:t>
          </a:r>
          <a:r>
            <a:rPr lang="uk-UA" dirty="0"/>
            <a:t>04</a:t>
          </a:r>
          <a:endParaRPr lang="ru-RU" dirty="0"/>
        </a:p>
      </dgm:t>
    </dgm:pt>
    <dgm:pt modelId="{F73C96B2-582C-4054-8B9C-086F84E0DEEB}" type="parTrans" cxnId="{63E1680C-1179-41A0-83E3-F7521A36F1E4}">
      <dgm:prSet/>
      <dgm:spPr/>
      <dgm:t>
        <a:bodyPr/>
        <a:lstStyle/>
        <a:p>
          <a:endParaRPr lang="ru-RU"/>
        </a:p>
      </dgm:t>
    </dgm:pt>
    <dgm:pt modelId="{47DF6A08-A7C9-44DC-9589-938E4219676F}" type="sibTrans" cxnId="{63E1680C-1179-41A0-83E3-F7521A36F1E4}">
      <dgm:prSet/>
      <dgm:spPr/>
      <dgm:t>
        <a:bodyPr/>
        <a:lstStyle/>
        <a:p>
          <a:endParaRPr lang="ru-RU"/>
        </a:p>
      </dgm:t>
    </dgm:pt>
    <dgm:pt modelId="{BC2CDDE1-AE93-4759-9B6A-1A9B47D5267B}">
      <dgm:prSet phldrT="[Текст]"/>
      <dgm:spPr/>
      <dgm:t>
        <a:bodyPr/>
        <a:lstStyle/>
        <a:p>
          <a:r>
            <a:rPr lang="en-US" dirty="0"/>
            <a:t>5886,930</a:t>
          </a:r>
          <a:endParaRPr lang="ru-RU" dirty="0"/>
        </a:p>
      </dgm:t>
    </dgm:pt>
    <dgm:pt modelId="{C6205BE2-3777-41E5-A980-63D763ECE76D}" type="parTrans" cxnId="{136C7319-7091-4C49-A401-D11F1B2FD973}">
      <dgm:prSet/>
      <dgm:spPr/>
      <dgm:t>
        <a:bodyPr/>
        <a:lstStyle/>
        <a:p>
          <a:endParaRPr lang="ru-RU"/>
        </a:p>
      </dgm:t>
    </dgm:pt>
    <dgm:pt modelId="{7056175C-FD18-4E02-B8C9-5C5E45E4187F}" type="sibTrans" cxnId="{136C7319-7091-4C49-A401-D11F1B2FD973}">
      <dgm:prSet/>
      <dgm:spPr/>
      <dgm:t>
        <a:bodyPr/>
        <a:lstStyle/>
        <a:p>
          <a:endParaRPr lang="ru-RU"/>
        </a:p>
      </dgm:t>
    </dgm:pt>
    <dgm:pt modelId="{14ED86D5-02E1-442E-A65B-2537BE1183B2}">
      <dgm:prSet phldrT="[Текст]"/>
      <dgm:spPr/>
      <dgm:t>
        <a:bodyPr/>
        <a:lstStyle/>
        <a:p>
          <a:r>
            <a:rPr lang="ru-RU" dirty="0"/>
            <a:t>390,000</a:t>
          </a:r>
        </a:p>
      </dgm:t>
    </dgm:pt>
    <dgm:pt modelId="{E25D4CDD-53C0-4A4E-B5EE-6CECFD4DBC74}" type="parTrans" cxnId="{4A749026-9A9C-4FD7-9E16-2EBFE1A49B62}">
      <dgm:prSet/>
      <dgm:spPr/>
      <dgm:t>
        <a:bodyPr/>
        <a:lstStyle/>
        <a:p>
          <a:endParaRPr lang="ru-RU"/>
        </a:p>
      </dgm:t>
    </dgm:pt>
    <dgm:pt modelId="{2EB0FC0F-9265-4FEF-A1B7-1B75FFA2955E}" type="sibTrans" cxnId="{4A749026-9A9C-4FD7-9E16-2EBFE1A49B62}">
      <dgm:prSet/>
      <dgm:spPr/>
      <dgm:t>
        <a:bodyPr/>
        <a:lstStyle/>
        <a:p>
          <a:endParaRPr lang="ru-RU"/>
        </a:p>
      </dgm:t>
    </dgm:pt>
    <dgm:pt modelId="{E54F4D43-FE49-45E1-BD04-1CF7E4E41027}">
      <dgm:prSet phldrT="[Текст]"/>
      <dgm:spPr/>
      <dgm:t>
        <a:bodyPr/>
        <a:lstStyle/>
        <a:p>
          <a:r>
            <a:rPr lang="ru-RU" dirty="0"/>
            <a:t>30,000</a:t>
          </a:r>
        </a:p>
      </dgm:t>
    </dgm:pt>
    <dgm:pt modelId="{A08E05A0-35B0-4D59-9140-A260521C6FDF}" type="parTrans" cxnId="{CD3A26CC-D2EF-4D06-9916-D6837C136F71}">
      <dgm:prSet/>
      <dgm:spPr/>
      <dgm:t>
        <a:bodyPr/>
        <a:lstStyle/>
        <a:p>
          <a:endParaRPr lang="ru-RU"/>
        </a:p>
      </dgm:t>
    </dgm:pt>
    <dgm:pt modelId="{742B9AF3-52E1-4FA2-976F-BD9B543D545D}" type="sibTrans" cxnId="{CD3A26CC-D2EF-4D06-9916-D6837C136F71}">
      <dgm:prSet/>
      <dgm:spPr/>
      <dgm:t>
        <a:bodyPr/>
        <a:lstStyle/>
        <a:p>
          <a:endParaRPr lang="ru-RU"/>
        </a:p>
      </dgm:t>
    </dgm:pt>
    <dgm:pt modelId="{16E53D82-A077-4407-BCC3-84CF4D44D12D}">
      <dgm:prSet phldrT="[Текст]"/>
      <dgm:spPr/>
      <dgm:t>
        <a:bodyPr/>
        <a:lstStyle/>
        <a:p>
          <a:r>
            <a:rPr lang="uk-UA" dirty="0"/>
            <a:t>79,974</a:t>
          </a:r>
          <a:endParaRPr lang="ru-RU" dirty="0"/>
        </a:p>
      </dgm:t>
    </dgm:pt>
    <dgm:pt modelId="{3C19155D-CDA3-49A2-A460-B35A9914DA05}" type="parTrans" cxnId="{C0623C68-45E9-4147-BE0B-D39EAD20722F}">
      <dgm:prSet/>
      <dgm:spPr/>
      <dgm:t>
        <a:bodyPr/>
        <a:lstStyle/>
        <a:p>
          <a:endParaRPr lang="ru-RU"/>
        </a:p>
      </dgm:t>
    </dgm:pt>
    <dgm:pt modelId="{1585C653-71F1-4FEE-9E8C-B55D23147A09}" type="sibTrans" cxnId="{C0623C68-45E9-4147-BE0B-D39EAD20722F}">
      <dgm:prSet/>
      <dgm:spPr/>
      <dgm:t>
        <a:bodyPr/>
        <a:lstStyle/>
        <a:p>
          <a:endParaRPr lang="ru-RU"/>
        </a:p>
      </dgm:t>
    </dgm:pt>
    <dgm:pt modelId="{FB330448-2A74-4B80-9631-22F566834B6C}">
      <dgm:prSet phldrT="[Текст]"/>
      <dgm:spPr/>
      <dgm:t>
        <a:bodyPr/>
        <a:lstStyle/>
        <a:p>
          <a:r>
            <a:rPr lang="ru-RU" dirty="0" err="1">
              <a:solidFill>
                <a:schemeClr val="tx2"/>
              </a:solidFill>
            </a:rPr>
            <a:t>всього</a:t>
          </a:r>
          <a:endParaRPr lang="ru-RU" dirty="0">
            <a:solidFill>
              <a:schemeClr val="tx2"/>
            </a:solidFill>
          </a:endParaRPr>
        </a:p>
      </dgm:t>
    </dgm:pt>
    <dgm:pt modelId="{483E4ABC-5EB6-49AB-A8C0-5773A1C6960A}" type="parTrans" cxnId="{2A89938E-813E-40C8-954D-1C354167C572}">
      <dgm:prSet/>
      <dgm:spPr/>
      <dgm:t>
        <a:bodyPr/>
        <a:lstStyle/>
        <a:p>
          <a:endParaRPr lang="ru-UA"/>
        </a:p>
      </dgm:t>
    </dgm:pt>
    <dgm:pt modelId="{4C5AA12F-80AB-4DCA-AF91-E147AA147845}" type="sibTrans" cxnId="{2A89938E-813E-40C8-954D-1C354167C572}">
      <dgm:prSet/>
      <dgm:spPr/>
      <dgm:t>
        <a:bodyPr/>
        <a:lstStyle/>
        <a:p>
          <a:endParaRPr lang="ru-UA"/>
        </a:p>
      </dgm:t>
    </dgm:pt>
    <dgm:pt modelId="{DB07BDF9-CF71-4126-9137-A2F95C94508F}">
      <dgm:prSet phldrT="[Текст]"/>
      <dgm:spPr>
        <a:solidFill>
          <a:srgbClr val="FFFF00"/>
        </a:solidFill>
      </dgm:spPr>
      <dgm:t>
        <a:bodyPr/>
        <a:lstStyle/>
        <a:p>
          <a:r>
            <a:rPr lang="en-US" b="1" dirty="0"/>
            <a:t>39693,</a:t>
          </a:r>
          <a:r>
            <a:rPr lang="uk-UA" b="1" dirty="0"/>
            <a:t>480</a:t>
          </a:r>
          <a:endParaRPr lang="ru-RU" b="1" dirty="0"/>
        </a:p>
      </dgm:t>
    </dgm:pt>
    <dgm:pt modelId="{2403D215-0474-43B4-8BF5-7DA1AAF24B9E}" type="parTrans" cxnId="{C7E22B8A-4006-45B1-AFEA-4128F93930DE}">
      <dgm:prSet/>
      <dgm:spPr/>
      <dgm:t>
        <a:bodyPr/>
        <a:lstStyle/>
        <a:p>
          <a:endParaRPr lang="ru-UA"/>
        </a:p>
      </dgm:t>
    </dgm:pt>
    <dgm:pt modelId="{BB9E5A08-1288-457A-961D-9E10EB214E61}" type="sibTrans" cxnId="{C7E22B8A-4006-45B1-AFEA-4128F93930DE}">
      <dgm:prSet/>
      <dgm:spPr/>
      <dgm:t>
        <a:bodyPr/>
        <a:lstStyle/>
        <a:p>
          <a:endParaRPr lang="ru-UA"/>
        </a:p>
      </dgm:t>
    </dgm:pt>
    <dgm:pt modelId="{54FAE863-398A-4BE7-B89F-602150C0BF7D}">
      <dgm:prSet phldrT="[Текст]"/>
      <dgm:spPr/>
      <dgm:t>
        <a:bodyPr/>
        <a:lstStyle/>
        <a:p>
          <a:r>
            <a:rPr lang="en-US" dirty="0"/>
            <a:t>36867,372</a:t>
          </a:r>
          <a:endParaRPr lang="ru-RU" dirty="0"/>
        </a:p>
      </dgm:t>
    </dgm:pt>
    <dgm:pt modelId="{2CD6E7A7-FAF0-4BED-AB41-B6BB549E8F5E}" type="parTrans" cxnId="{95B8F1F3-CEDC-47F8-A41F-30F7D036C403}">
      <dgm:prSet/>
      <dgm:spPr/>
      <dgm:t>
        <a:bodyPr/>
        <a:lstStyle/>
        <a:p>
          <a:endParaRPr lang="ru-UA"/>
        </a:p>
      </dgm:t>
    </dgm:pt>
    <dgm:pt modelId="{0F8301E9-80BD-48E6-B03F-BF26111FF9E8}" type="sibTrans" cxnId="{95B8F1F3-CEDC-47F8-A41F-30F7D036C403}">
      <dgm:prSet/>
      <dgm:spPr/>
      <dgm:t>
        <a:bodyPr/>
        <a:lstStyle/>
        <a:p>
          <a:endParaRPr lang="ru-UA"/>
        </a:p>
      </dgm:t>
    </dgm:pt>
    <dgm:pt modelId="{D0339813-3B02-49F2-8F96-EE5A5EB780B0}">
      <dgm:prSet phldrT="[Текст]"/>
      <dgm:spPr/>
      <dgm:t>
        <a:bodyPr/>
        <a:lstStyle/>
        <a:p>
          <a:r>
            <a:rPr lang="ru-RU" dirty="0"/>
            <a:t>2</a:t>
          </a:r>
          <a:r>
            <a:rPr lang="en-US" dirty="0"/>
            <a:t>152,286</a:t>
          </a:r>
          <a:endParaRPr lang="ru-RU" dirty="0"/>
        </a:p>
      </dgm:t>
    </dgm:pt>
    <dgm:pt modelId="{814C0FD6-DC76-4F1E-95DF-FA8D2BF8D4CF}" type="parTrans" cxnId="{FFE7CA0D-77A6-4985-BDDD-39BD5CB58F25}">
      <dgm:prSet/>
      <dgm:spPr/>
      <dgm:t>
        <a:bodyPr/>
        <a:lstStyle/>
        <a:p>
          <a:endParaRPr lang="ru-UA"/>
        </a:p>
      </dgm:t>
    </dgm:pt>
    <dgm:pt modelId="{F85E962B-7937-479A-B4A3-0FE97DA3B3E7}" type="sibTrans" cxnId="{FFE7CA0D-77A6-4985-BDDD-39BD5CB58F25}">
      <dgm:prSet/>
      <dgm:spPr/>
      <dgm:t>
        <a:bodyPr/>
        <a:lstStyle/>
        <a:p>
          <a:endParaRPr lang="ru-UA"/>
        </a:p>
      </dgm:t>
    </dgm:pt>
    <dgm:pt modelId="{484C7F60-0324-4E98-B4EE-34A8156FAAEF}">
      <dgm:prSet phldrT="[Текст]"/>
      <dgm:spPr/>
      <dgm:t>
        <a:bodyPr/>
        <a:lstStyle/>
        <a:p>
          <a:r>
            <a:rPr lang="ru-RU" dirty="0"/>
            <a:t>159,589</a:t>
          </a:r>
        </a:p>
      </dgm:t>
    </dgm:pt>
    <dgm:pt modelId="{61374811-0269-4540-B7A6-E968E6924F51}" type="parTrans" cxnId="{AB204457-4A27-4F6B-9AD7-6B2FE1E85DCB}">
      <dgm:prSet/>
      <dgm:spPr/>
      <dgm:t>
        <a:bodyPr/>
        <a:lstStyle/>
        <a:p>
          <a:endParaRPr lang="ru-UA"/>
        </a:p>
      </dgm:t>
    </dgm:pt>
    <dgm:pt modelId="{99C3AB81-5348-4695-A639-A44DD249212D}" type="sibTrans" cxnId="{AB204457-4A27-4F6B-9AD7-6B2FE1E85DCB}">
      <dgm:prSet/>
      <dgm:spPr/>
      <dgm:t>
        <a:bodyPr/>
        <a:lstStyle/>
        <a:p>
          <a:endParaRPr lang="ru-UA"/>
        </a:p>
      </dgm:t>
    </dgm:pt>
    <dgm:pt modelId="{896692B8-0F92-4B90-A4FE-E04C48F4A994}">
      <dgm:prSet phldrT="[Текст]"/>
      <dgm:spPr/>
      <dgm:t>
        <a:bodyPr/>
        <a:lstStyle/>
        <a:p>
          <a:r>
            <a:rPr lang="uk-UA" dirty="0"/>
            <a:t>434,233</a:t>
          </a:r>
          <a:endParaRPr lang="ru-RU" dirty="0"/>
        </a:p>
      </dgm:t>
    </dgm:pt>
    <dgm:pt modelId="{164BCC9F-B7B5-433E-959A-80E9A569051F}" type="parTrans" cxnId="{212DC900-1651-42C6-9A1C-1A63A3257F95}">
      <dgm:prSet/>
      <dgm:spPr/>
      <dgm:t>
        <a:bodyPr/>
        <a:lstStyle/>
        <a:p>
          <a:endParaRPr lang="ru-UA"/>
        </a:p>
      </dgm:t>
    </dgm:pt>
    <dgm:pt modelId="{605DFFED-D3AB-4D5D-B868-03ED9EFEEA8A}" type="sibTrans" cxnId="{212DC900-1651-42C6-9A1C-1A63A3257F95}">
      <dgm:prSet/>
      <dgm:spPr/>
      <dgm:t>
        <a:bodyPr/>
        <a:lstStyle/>
        <a:p>
          <a:endParaRPr lang="ru-UA"/>
        </a:p>
      </dgm:t>
    </dgm:pt>
    <dgm:pt modelId="{525D237E-FAAA-46A7-9FF4-1C9FF0BE57DA}">
      <dgm:prSet phldrT="[Текст]"/>
      <dgm:spPr/>
      <dgm:t>
        <a:bodyPr/>
        <a:lstStyle/>
        <a:p>
          <a:r>
            <a:rPr lang="en-US" dirty="0"/>
            <a:t>109,188</a:t>
          </a:r>
          <a:endParaRPr lang="ru-RU" dirty="0"/>
        </a:p>
      </dgm:t>
    </dgm:pt>
    <dgm:pt modelId="{CE33448F-1E3C-4DAF-9468-9A44B8FE7ECB}" type="sibTrans" cxnId="{7113352C-34E1-4369-B77F-8D12CD9A30BF}">
      <dgm:prSet/>
      <dgm:spPr/>
      <dgm:t>
        <a:bodyPr/>
        <a:lstStyle/>
        <a:p>
          <a:endParaRPr lang="ru-RU"/>
        </a:p>
      </dgm:t>
    </dgm:pt>
    <dgm:pt modelId="{28068FCC-3B8C-4624-BD50-84A165C5CA36}" type="parTrans" cxnId="{7113352C-34E1-4369-B77F-8D12CD9A30BF}">
      <dgm:prSet/>
      <dgm:spPr/>
      <dgm:t>
        <a:bodyPr/>
        <a:lstStyle/>
        <a:p>
          <a:endParaRPr lang="ru-RU"/>
        </a:p>
      </dgm:t>
    </dgm:pt>
    <dgm:pt modelId="{6B8E4DE7-9417-4FD4-BAA8-AB953A936C65}" type="pres">
      <dgm:prSet presAssocID="{784E8F70-D5B0-4F6B-B98C-2790006A191E}" presName="theList" presStyleCnt="0">
        <dgm:presLayoutVars>
          <dgm:dir/>
          <dgm:animLvl val="lvl"/>
          <dgm:resizeHandles val="exact"/>
        </dgm:presLayoutVars>
      </dgm:prSet>
      <dgm:spPr/>
    </dgm:pt>
    <dgm:pt modelId="{97AD9D53-8A46-4E97-96BD-8D7BCCF3365E}" type="pres">
      <dgm:prSet presAssocID="{5780AE0E-0E2E-4783-BD0D-111476F451F3}" presName="compNode" presStyleCnt="0"/>
      <dgm:spPr/>
    </dgm:pt>
    <dgm:pt modelId="{C56E2E29-B0BF-4447-95A1-8DFC98240D51}" type="pres">
      <dgm:prSet presAssocID="{5780AE0E-0E2E-4783-BD0D-111476F451F3}" presName="aNode" presStyleLbl="bgShp" presStyleIdx="0" presStyleCnt="7" custLinFactNeighborX="6047"/>
      <dgm:spPr/>
    </dgm:pt>
    <dgm:pt modelId="{C84D86EF-B63A-49BA-B3B9-A09A2A844B6F}" type="pres">
      <dgm:prSet presAssocID="{5780AE0E-0E2E-4783-BD0D-111476F451F3}" presName="textNode" presStyleLbl="bgShp" presStyleIdx="0" presStyleCnt="7"/>
      <dgm:spPr/>
    </dgm:pt>
    <dgm:pt modelId="{3C691C1E-DEDE-4E94-A643-9C408B629B98}" type="pres">
      <dgm:prSet presAssocID="{5780AE0E-0E2E-4783-BD0D-111476F451F3}" presName="compChildNode" presStyleCnt="0"/>
      <dgm:spPr/>
    </dgm:pt>
    <dgm:pt modelId="{F4AD035C-1EC4-402F-94C3-0C788B3D180C}" type="pres">
      <dgm:prSet presAssocID="{5780AE0E-0E2E-4783-BD0D-111476F451F3}" presName="theInnerList" presStyleCnt="0"/>
      <dgm:spPr/>
    </dgm:pt>
    <dgm:pt modelId="{3A284A2E-A81E-4C74-AB2E-4F1A050AD166}" type="pres">
      <dgm:prSet presAssocID="{64BF05E7-57FB-4C75-9FA7-942B45F319DD}" presName="childNode" presStyleLbl="node1" presStyleIdx="0" presStyleCnt="35">
        <dgm:presLayoutVars>
          <dgm:bulletEnabled val="1"/>
        </dgm:presLayoutVars>
      </dgm:prSet>
      <dgm:spPr/>
    </dgm:pt>
    <dgm:pt modelId="{0D887339-7FBA-4FE2-BFE4-8337042F9AB6}" type="pres">
      <dgm:prSet presAssocID="{64BF05E7-57FB-4C75-9FA7-942B45F319DD}" presName="aSpace2" presStyleCnt="0"/>
      <dgm:spPr/>
    </dgm:pt>
    <dgm:pt modelId="{CE41CD29-F770-4C50-8750-CF8FA3147470}" type="pres">
      <dgm:prSet presAssocID="{538DA69C-D667-4597-92FD-A9F23092A7FD}" presName="childNode" presStyleLbl="node1" presStyleIdx="1" presStyleCnt="35">
        <dgm:presLayoutVars>
          <dgm:bulletEnabled val="1"/>
        </dgm:presLayoutVars>
      </dgm:prSet>
      <dgm:spPr/>
    </dgm:pt>
    <dgm:pt modelId="{736C6298-3187-4E0A-81F7-1FC0C60709E5}" type="pres">
      <dgm:prSet presAssocID="{538DA69C-D667-4597-92FD-A9F23092A7FD}" presName="aSpace2" presStyleCnt="0"/>
      <dgm:spPr/>
    </dgm:pt>
    <dgm:pt modelId="{BEBFD36B-9A5D-42CE-ACB5-8C3AEE8B6F01}" type="pres">
      <dgm:prSet presAssocID="{421C8CF0-4848-4FE4-9357-3DAD2D4EAEFF}" presName="childNode" presStyleLbl="node1" presStyleIdx="2" presStyleCnt="35">
        <dgm:presLayoutVars>
          <dgm:bulletEnabled val="1"/>
        </dgm:presLayoutVars>
      </dgm:prSet>
      <dgm:spPr/>
    </dgm:pt>
    <dgm:pt modelId="{AE094CD1-D479-416E-A889-E6F65C60D345}" type="pres">
      <dgm:prSet presAssocID="{421C8CF0-4848-4FE4-9357-3DAD2D4EAEFF}" presName="aSpace2" presStyleCnt="0"/>
      <dgm:spPr/>
    </dgm:pt>
    <dgm:pt modelId="{F06B7C69-506C-48F3-B4DE-7F5CCE17BB2D}" type="pres">
      <dgm:prSet presAssocID="{0A30310F-4403-45CA-8D51-1CAA00AFD23D}" presName="childNode" presStyleLbl="node1" presStyleIdx="3" presStyleCnt="35">
        <dgm:presLayoutVars>
          <dgm:bulletEnabled val="1"/>
        </dgm:presLayoutVars>
      </dgm:prSet>
      <dgm:spPr/>
    </dgm:pt>
    <dgm:pt modelId="{93FCC99E-3031-4A22-8F55-BE65810BC9F8}" type="pres">
      <dgm:prSet presAssocID="{0A30310F-4403-45CA-8D51-1CAA00AFD23D}" presName="aSpace2" presStyleCnt="0"/>
      <dgm:spPr/>
    </dgm:pt>
    <dgm:pt modelId="{6F8DECC9-0630-4E1A-A5AC-E00F9A35280E}" type="pres">
      <dgm:prSet presAssocID="{79E7CDB7-0B6F-49DA-BA33-55FACFCB8A9B}" presName="childNode" presStyleLbl="node1" presStyleIdx="4" presStyleCnt="35">
        <dgm:presLayoutVars>
          <dgm:bulletEnabled val="1"/>
        </dgm:presLayoutVars>
      </dgm:prSet>
      <dgm:spPr/>
    </dgm:pt>
    <dgm:pt modelId="{7912FDBB-C56F-4096-8ED3-CB231A80CEBF}" type="pres">
      <dgm:prSet presAssocID="{5780AE0E-0E2E-4783-BD0D-111476F451F3}" presName="aSpace" presStyleCnt="0"/>
      <dgm:spPr/>
    </dgm:pt>
    <dgm:pt modelId="{91D96B3C-4756-4AEE-B830-36EFD4D01AD2}" type="pres">
      <dgm:prSet presAssocID="{5FE0F841-0D29-42DE-9457-2E106F78F082}" presName="compNode" presStyleCnt="0"/>
      <dgm:spPr/>
    </dgm:pt>
    <dgm:pt modelId="{5301CE44-D58F-4606-863B-03F47EB21DDF}" type="pres">
      <dgm:prSet presAssocID="{5FE0F841-0D29-42DE-9457-2E106F78F082}" presName="aNode" presStyleLbl="bgShp" presStyleIdx="1" presStyleCnt="7"/>
      <dgm:spPr/>
    </dgm:pt>
    <dgm:pt modelId="{DB8DE34E-83B1-4491-BF0E-417713019056}" type="pres">
      <dgm:prSet presAssocID="{5FE0F841-0D29-42DE-9457-2E106F78F082}" presName="textNode" presStyleLbl="bgShp" presStyleIdx="1" presStyleCnt="7"/>
      <dgm:spPr/>
    </dgm:pt>
    <dgm:pt modelId="{9CCAAAD5-0B1A-4161-BDDB-788013FE0736}" type="pres">
      <dgm:prSet presAssocID="{5FE0F841-0D29-42DE-9457-2E106F78F082}" presName="compChildNode" presStyleCnt="0"/>
      <dgm:spPr/>
    </dgm:pt>
    <dgm:pt modelId="{FF227DDC-3F77-4B73-91F2-8433289318B1}" type="pres">
      <dgm:prSet presAssocID="{5FE0F841-0D29-42DE-9457-2E106F78F082}" presName="theInnerList" presStyleCnt="0"/>
      <dgm:spPr/>
    </dgm:pt>
    <dgm:pt modelId="{C64F8547-7458-4A3D-8C76-CED348F5CC6B}" type="pres">
      <dgm:prSet presAssocID="{5B19B709-F396-4BEE-A0D3-A33E5D98D304}" presName="childNode" presStyleLbl="node1" presStyleIdx="5" presStyleCnt="35">
        <dgm:presLayoutVars>
          <dgm:bulletEnabled val="1"/>
        </dgm:presLayoutVars>
      </dgm:prSet>
      <dgm:spPr/>
    </dgm:pt>
    <dgm:pt modelId="{65DFE78D-3676-49B7-8E78-C4D2732B3B20}" type="pres">
      <dgm:prSet presAssocID="{5B19B709-F396-4BEE-A0D3-A33E5D98D304}" presName="aSpace2" presStyleCnt="0"/>
      <dgm:spPr/>
    </dgm:pt>
    <dgm:pt modelId="{B6016419-B594-4DFF-93F1-80F9A6F5C9AE}" type="pres">
      <dgm:prSet presAssocID="{1F7A79C8-27C0-424B-AF6C-F817218DA1D8}" presName="childNode" presStyleLbl="node1" presStyleIdx="6" presStyleCnt="35">
        <dgm:presLayoutVars>
          <dgm:bulletEnabled val="1"/>
        </dgm:presLayoutVars>
      </dgm:prSet>
      <dgm:spPr/>
    </dgm:pt>
    <dgm:pt modelId="{6A9FFED5-1783-4364-BB99-D3154293DC00}" type="pres">
      <dgm:prSet presAssocID="{1F7A79C8-27C0-424B-AF6C-F817218DA1D8}" presName="aSpace2" presStyleCnt="0"/>
      <dgm:spPr/>
    </dgm:pt>
    <dgm:pt modelId="{D843D73D-02DE-4B51-8E0B-5B89A9C56506}" type="pres">
      <dgm:prSet presAssocID="{DC24A9BE-3329-46E5-A187-5FF8A9ADD78C}" presName="childNode" presStyleLbl="node1" presStyleIdx="7" presStyleCnt="35">
        <dgm:presLayoutVars>
          <dgm:bulletEnabled val="1"/>
        </dgm:presLayoutVars>
      </dgm:prSet>
      <dgm:spPr/>
    </dgm:pt>
    <dgm:pt modelId="{DC748C44-2F48-4F58-B4AD-A8148E433ED9}" type="pres">
      <dgm:prSet presAssocID="{DC24A9BE-3329-46E5-A187-5FF8A9ADD78C}" presName="aSpace2" presStyleCnt="0"/>
      <dgm:spPr/>
    </dgm:pt>
    <dgm:pt modelId="{90AE45CF-874C-4EBB-A2F3-9BD7D0DACC38}" type="pres">
      <dgm:prSet presAssocID="{664BD56F-9187-426A-8C87-CFB440FD6C90}" presName="childNode" presStyleLbl="node1" presStyleIdx="8" presStyleCnt="35">
        <dgm:presLayoutVars>
          <dgm:bulletEnabled val="1"/>
        </dgm:presLayoutVars>
      </dgm:prSet>
      <dgm:spPr/>
    </dgm:pt>
    <dgm:pt modelId="{F7763B86-D329-45A4-AAAE-0C80BC037606}" type="pres">
      <dgm:prSet presAssocID="{664BD56F-9187-426A-8C87-CFB440FD6C90}" presName="aSpace2" presStyleCnt="0"/>
      <dgm:spPr/>
    </dgm:pt>
    <dgm:pt modelId="{9970A356-D478-4E3D-9C81-0CD6A17A71AC}" type="pres">
      <dgm:prSet presAssocID="{525D237E-FAAA-46A7-9FF4-1C9FF0BE57DA}" presName="childNode" presStyleLbl="node1" presStyleIdx="9" presStyleCnt="35">
        <dgm:presLayoutVars>
          <dgm:bulletEnabled val="1"/>
        </dgm:presLayoutVars>
      </dgm:prSet>
      <dgm:spPr/>
    </dgm:pt>
    <dgm:pt modelId="{17FAB362-D251-4FFB-AC61-9A340E5522F5}" type="pres">
      <dgm:prSet presAssocID="{5FE0F841-0D29-42DE-9457-2E106F78F082}" presName="aSpace" presStyleCnt="0"/>
      <dgm:spPr/>
    </dgm:pt>
    <dgm:pt modelId="{907BA1C6-3E31-4CE0-B040-92994E950586}" type="pres">
      <dgm:prSet presAssocID="{2C9D7941-93A4-48ED-93F6-054A4113531C}" presName="compNode" presStyleCnt="0"/>
      <dgm:spPr/>
    </dgm:pt>
    <dgm:pt modelId="{62DBB693-D299-49FE-A3D3-175D569CA5C3}" type="pres">
      <dgm:prSet presAssocID="{2C9D7941-93A4-48ED-93F6-054A4113531C}" presName="aNode" presStyleLbl="bgShp" presStyleIdx="2" presStyleCnt="7"/>
      <dgm:spPr/>
    </dgm:pt>
    <dgm:pt modelId="{2967D7B4-C459-460F-871B-4BA20019E335}" type="pres">
      <dgm:prSet presAssocID="{2C9D7941-93A4-48ED-93F6-054A4113531C}" presName="textNode" presStyleLbl="bgShp" presStyleIdx="2" presStyleCnt="7"/>
      <dgm:spPr/>
    </dgm:pt>
    <dgm:pt modelId="{E2A497B9-8B97-4519-8253-311445BB0E9E}" type="pres">
      <dgm:prSet presAssocID="{2C9D7941-93A4-48ED-93F6-054A4113531C}" presName="compChildNode" presStyleCnt="0"/>
      <dgm:spPr/>
    </dgm:pt>
    <dgm:pt modelId="{703F1950-6EA4-4B42-B54E-BD34AC94CD28}" type="pres">
      <dgm:prSet presAssocID="{2C9D7941-93A4-48ED-93F6-054A4113531C}" presName="theInnerList" presStyleCnt="0"/>
      <dgm:spPr/>
    </dgm:pt>
    <dgm:pt modelId="{ED34B3E4-FBA0-4BD3-B00B-5726972AAB73}" type="pres">
      <dgm:prSet presAssocID="{E19BE5B6-281A-41C1-97A3-4BCA8C43ECE9}" presName="childNode" presStyleLbl="node1" presStyleIdx="10" presStyleCnt="35">
        <dgm:presLayoutVars>
          <dgm:bulletEnabled val="1"/>
        </dgm:presLayoutVars>
      </dgm:prSet>
      <dgm:spPr/>
    </dgm:pt>
    <dgm:pt modelId="{759D354E-07CC-4612-ACA9-DE9C166EE2D5}" type="pres">
      <dgm:prSet presAssocID="{E19BE5B6-281A-41C1-97A3-4BCA8C43ECE9}" presName="aSpace2" presStyleCnt="0"/>
      <dgm:spPr/>
    </dgm:pt>
    <dgm:pt modelId="{82BFAC93-73F3-454E-9742-6555C77C95B4}" type="pres">
      <dgm:prSet presAssocID="{1213305E-2F43-4164-9485-61D980F36C6E}" presName="childNode" presStyleLbl="node1" presStyleIdx="11" presStyleCnt="35">
        <dgm:presLayoutVars>
          <dgm:bulletEnabled val="1"/>
        </dgm:presLayoutVars>
      </dgm:prSet>
      <dgm:spPr/>
    </dgm:pt>
    <dgm:pt modelId="{667BE4D3-EEEC-4362-9F8A-BED0A28A8EEA}" type="pres">
      <dgm:prSet presAssocID="{1213305E-2F43-4164-9485-61D980F36C6E}" presName="aSpace2" presStyleCnt="0"/>
      <dgm:spPr/>
    </dgm:pt>
    <dgm:pt modelId="{8FD48B7C-30D9-4112-B8AC-39A97061D398}" type="pres">
      <dgm:prSet presAssocID="{5F8AAABF-0936-47BE-8A92-20F468EB4BB7}" presName="childNode" presStyleLbl="node1" presStyleIdx="12" presStyleCnt="35">
        <dgm:presLayoutVars>
          <dgm:bulletEnabled val="1"/>
        </dgm:presLayoutVars>
      </dgm:prSet>
      <dgm:spPr/>
    </dgm:pt>
    <dgm:pt modelId="{D31DDB8E-CA9E-4A73-97CB-A908A44050F3}" type="pres">
      <dgm:prSet presAssocID="{5F8AAABF-0936-47BE-8A92-20F468EB4BB7}" presName="aSpace2" presStyleCnt="0"/>
      <dgm:spPr/>
    </dgm:pt>
    <dgm:pt modelId="{2D03623D-D626-4214-A1FC-E0C3E6D5059A}" type="pres">
      <dgm:prSet presAssocID="{01437C9E-DB8C-43EE-8520-1A898F3DD437}" presName="childNode" presStyleLbl="node1" presStyleIdx="13" presStyleCnt="35">
        <dgm:presLayoutVars>
          <dgm:bulletEnabled val="1"/>
        </dgm:presLayoutVars>
      </dgm:prSet>
      <dgm:spPr/>
    </dgm:pt>
    <dgm:pt modelId="{114A1411-759E-4972-B83B-E31F6DE8A60F}" type="pres">
      <dgm:prSet presAssocID="{01437C9E-DB8C-43EE-8520-1A898F3DD437}" presName="aSpace2" presStyleCnt="0"/>
      <dgm:spPr/>
    </dgm:pt>
    <dgm:pt modelId="{527E4F96-1460-4D08-87C9-84ED49C8C821}" type="pres">
      <dgm:prSet presAssocID="{914F60B1-3F26-473B-A01B-421159E0954C}" presName="childNode" presStyleLbl="node1" presStyleIdx="14" presStyleCnt="35">
        <dgm:presLayoutVars>
          <dgm:bulletEnabled val="1"/>
        </dgm:presLayoutVars>
      </dgm:prSet>
      <dgm:spPr/>
    </dgm:pt>
    <dgm:pt modelId="{F4A3DF7C-A548-4AAB-8E8D-AC6760BDB318}" type="pres">
      <dgm:prSet presAssocID="{2C9D7941-93A4-48ED-93F6-054A4113531C}" presName="aSpace" presStyleCnt="0"/>
      <dgm:spPr/>
    </dgm:pt>
    <dgm:pt modelId="{983BA977-DDA9-47DA-9E32-EE09954E1DA2}" type="pres">
      <dgm:prSet presAssocID="{0CDE02BA-884F-49B6-B883-C102029FB3C7}" presName="compNode" presStyleCnt="0"/>
      <dgm:spPr/>
    </dgm:pt>
    <dgm:pt modelId="{19113B9A-FD02-4542-B4EB-D7D0B736616D}" type="pres">
      <dgm:prSet presAssocID="{0CDE02BA-884F-49B6-B883-C102029FB3C7}" presName="aNode" presStyleLbl="bgShp" presStyleIdx="3" presStyleCnt="7"/>
      <dgm:spPr/>
    </dgm:pt>
    <dgm:pt modelId="{AEF0681C-FF9B-4CA8-923C-62C5A7EA0DD0}" type="pres">
      <dgm:prSet presAssocID="{0CDE02BA-884F-49B6-B883-C102029FB3C7}" presName="textNode" presStyleLbl="bgShp" presStyleIdx="3" presStyleCnt="7"/>
      <dgm:spPr/>
    </dgm:pt>
    <dgm:pt modelId="{1714CB50-D4EB-41FB-84DB-6D42A2C8141D}" type="pres">
      <dgm:prSet presAssocID="{0CDE02BA-884F-49B6-B883-C102029FB3C7}" presName="compChildNode" presStyleCnt="0"/>
      <dgm:spPr/>
    </dgm:pt>
    <dgm:pt modelId="{D9DD841B-1DA0-462C-8027-E58B4F20EBA2}" type="pres">
      <dgm:prSet presAssocID="{0CDE02BA-884F-49B6-B883-C102029FB3C7}" presName="theInnerList" presStyleCnt="0"/>
      <dgm:spPr/>
    </dgm:pt>
    <dgm:pt modelId="{7A6660C6-FE42-4243-8CB8-3E04A7EE08CA}" type="pres">
      <dgm:prSet presAssocID="{AE03B45A-A3C8-443E-B3BE-BEDA99F52123}" presName="childNode" presStyleLbl="node1" presStyleIdx="15" presStyleCnt="35">
        <dgm:presLayoutVars>
          <dgm:bulletEnabled val="1"/>
        </dgm:presLayoutVars>
      </dgm:prSet>
      <dgm:spPr/>
    </dgm:pt>
    <dgm:pt modelId="{AC81689E-03E1-4588-B4B2-7E25E954C397}" type="pres">
      <dgm:prSet presAssocID="{AE03B45A-A3C8-443E-B3BE-BEDA99F52123}" presName="aSpace2" presStyleCnt="0"/>
      <dgm:spPr/>
    </dgm:pt>
    <dgm:pt modelId="{88F28208-41EA-4ABF-A48A-0F5AC59D7137}" type="pres">
      <dgm:prSet presAssocID="{DE7B5C06-2E89-442A-AD9A-7C4ED4E20CBB}" presName="childNode" presStyleLbl="node1" presStyleIdx="16" presStyleCnt="35">
        <dgm:presLayoutVars>
          <dgm:bulletEnabled val="1"/>
        </dgm:presLayoutVars>
      </dgm:prSet>
      <dgm:spPr/>
    </dgm:pt>
    <dgm:pt modelId="{EFC64370-E7E4-4374-B7CE-1434A803175F}" type="pres">
      <dgm:prSet presAssocID="{DE7B5C06-2E89-442A-AD9A-7C4ED4E20CBB}" presName="aSpace2" presStyleCnt="0"/>
      <dgm:spPr/>
    </dgm:pt>
    <dgm:pt modelId="{39262172-45E6-4585-BFC4-678061FDB84C}" type="pres">
      <dgm:prSet presAssocID="{56AAFC6A-E3BB-46D5-80C9-03DB37E5EA69}" presName="childNode" presStyleLbl="node1" presStyleIdx="17" presStyleCnt="35">
        <dgm:presLayoutVars>
          <dgm:bulletEnabled val="1"/>
        </dgm:presLayoutVars>
      </dgm:prSet>
      <dgm:spPr/>
    </dgm:pt>
    <dgm:pt modelId="{4C2D232D-CA3C-45E1-976A-D7A3887E4583}" type="pres">
      <dgm:prSet presAssocID="{56AAFC6A-E3BB-46D5-80C9-03DB37E5EA69}" presName="aSpace2" presStyleCnt="0"/>
      <dgm:spPr/>
    </dgm:pt>
    <dgm:pt modelId="{D79FB25B-0491-44D0-B94F-54A88B45FF14}" type="pres">
      <dgm:prSet presAssocID="{BB14E830-BACD-48AF-BFD9-6C0F2D18CE8B}" presName="childNode" presStyleLbl="node1" presStyleIdx="18" presStyleCnt="35">
        <dgm:presLayoutVars>
          <dgm:bulletEnabled val="1"/>
        </dgm:presLayoutVars>
      </dgm:prSet>
      <dgm:spPr/>
    </dgm:pt>
    <dgm:pt modelId="{07EC7E74-B286-4D99-ABAB-03F1A5063C3D}" type="pres">
      <dgm:prSet presAssocID="{BB14E830-BACD-48AF-BFD9-6C0F2D18CE8B}" presName="aSpace2" presStyleCnt="0"/>
      <dgm:spPr/>
    </dgm:pt>
    <dgm:pt modelId="{DD52B892-8565-4F71-B7A5-A01C624EB050}" type="pres">
      <dgm:prSet presAssocID="{EBBF7D11-1A0F-4516-9C3E-588CD977BF36}" presName="childNode" presStyleLbl="node1" presStyleIdx="19" presStyleCnt="35">
        <dgm:presLayoutVars>
          <dgm:bulletEnabled val="1"/>
        </dgm:presLayoutVars>
      </dgm:prSet>
      <dgm:spPr/>
    </dgm:pt>
    <dgm:pt modelId="{0766F143-F5E6-4C02-A25F-02D0CD5E3760}" type="pres">
      <dgm:prSet presAssocID="{0CDE02BA-884F-49B6-B883-C102029FB3C7}" presName="aSpace" presStyleCnt="0"/>
      <dgm:spPr/>
    </dgm:pt>
    <dgm:pt modelId="{259DFA83-75A1-4600-8CF5-AF8A27F95CF1}" type="pres">
      <dgm:prSet presAssocID="{900F384B-D2BE-49A4-88C0-CCFA37680D34}" presName="compNode" presStyleCnt="0"/>
      <dgm:spPr/>
    </dgm:pt>
    <dgm:pt modelId="{AB54867B-D13A-4608-93A0-22B28C25F802}" type="pres">
      <dgm:prSet presAssocID="{900F384B-D2BE-49A4-88C0-CCFA37680D34}" presName="aNode" presStyleLbl="bgShp" presStyleIdx="4" presStyleCnt="7"/>
      <dgm:spPr/>
    </dgm:pt>
    <dgm:pt modelId="{C23700FF-D461-4B1F-B157-E9C55FE3D49D}" type="pres">
      <dgm:prSet presAssocID="{900F384B-D2BE-49A4-88C0-CCFA37680D34}" presName="textNode" presStyleLbl="bgShp" presStyleIdx="4" presStyleCnt="7"/>
      <dgm:spPr/>
    </dgm:pt>
    <dgm:pt modelId="{DA9CC203-38F9-40C8-8C84-2B0CD92E3C02}" type="pres">
      <dgm:prSet presAssocID="{900F384B-D2BE-49A4-88C0-CCFA37680D34}" presName="compChildNode" presStyleCnt="0"/>
      <dgm:spPr/>
    </dgm:pt>
    <dgm:pt modelId="{368F49D1-8B11-4992-A0A5-95B6DCC2797A}" type="pres">
      <dgm:prSet presAssocID="{900F384B-D2BE-49A4-88C0-CCFA37680D34}" presName="theInnerList" presStyleCnt="0"/>
      <dgm:spPr/>
    </dgm:pt>
    <dgm:pt modelId="{6DC5509E-B0E2-46B9-92C0-ED8217A41AD2}" type="pres">
      <dgm:prSet presAssocID="{907F8F30-B996-42C5-9F5C-931F343E4C01}" presName="childNode" presStyleLbl="node1" presStyleIdx="20" presStyleCnt="35">
        <dgm:presLayoutVars>
          <dgm:bulletEnabled val="1"/>
        </dgm:presLayoutVars>
      </dgm:prSet>
      <dgm:spPr/>
    </dgm:pt>
    <dgm:pt modelId="{9BAE23AE-9A5D-4107-ACD2-03FFAC48844C}" type="pres">
      <dgm:prSet presAssocID="{907F8F30-B996-42C5-9F5C-931F343E4C01}" presName="aSpace2" presStyleCnt="0"/>
      <dgm:spPr/>
    </dgm:pt>
    <dgm:pt modelId="{81F79875-3350-40BC-8DAF-C49DDFBF920C}" type="pres">
      <dgm:prSet presAssocID="{5B269544-F0AA-4482-A4B8-BC96E0BD00D3}" presName="childNode" presStyleLbl="node1" presStyleIdx="21" presStyleCnt="35">
        <dgm:presLayoutVars>
          <dgm:bulletEnabled val="1"/>
        </dgm:presLayoutVars>
      </dgm:prSet>
      <dgm:spPr/>
    </dgm:pt>
    <dgm:pt modelId="{BB25541B-96CF-46E7-9F31-F94C2C31CD98}" type="pres">
      <dgm:prSet presAssocID="{5B269544-F0AA-4482-A4B8-BC96E0BD00D3}" presName="aSpace2" presStyleCnt="0"/>
      <dgm:spPr/>
    </dgm:pt>
    <dgm:pt modelId="{C34609B4-4A87-49D8-BDC0-1A60F13645B0}" type="pres">
      <dgm:prSet presAssocID="{82F121DA-D1FA-4A9E-87E1-3C13A60A914C}" presName="childNode" presStyleLbl="node1" presStyleIdx="22" presStyleCnt="35">
        <dgm:presLayoutVars>
          <dgm:bulletEnabled val="1"/>
        </dgm:presLayoutVars>
      </dgm:prSet>
      <dgm:spPr/>
    </dgm:pt>
    <dgm:pt modelId="{9F42F38A-CE0B-42CC-8588-A4227E908921}" type="pres">
      <dgm:prSet presAssocID="{82F121DA-D1FA-4A9E-87E1-3C13A60A914C}" presName="aSpace2" presStyleCnt="0"/>
      <dgm:spPr/>
    </dgm:pt>
    <dgm:pt modelId="{EDE0BA69-F009-429C-AEF1-876A6FDB638D}" type="pres">
      <dgm:prSet presAssocID="{B93D2B73-37A7-4047-AC86-42D92CBA4C79}" presName="childNode" presStyleLbl="node1" presStyleIdx="23" presStyleCnt="35">
        <dgm:presLayoutVars>
          <dgm:bulletEnabled val="1"/>
        </dgm:presLayoutVars>
      </dgm:prSet>
      <dgm:spPr/>
    </dgm:pt>
    <dgm:pt modelId="{B7F7FDFF-EF0B-4969-9F70-9D158634E820}" type="pres">
      <dgm:prSet presAssocID="{B93D2B73-37A7-4047-AC86-42D92CBA4C79}" presName="aSpace2" presStyleCnt="0"/>
      <dgm:spPr/>
    </dgm:pt>
    <dgm:pt modelId="{673DA80A-0C57-4747-B5A4-5391646BFEA9}" type="pres">
      <dgm:prSet presAssocID="{59947D58-61AE-4C48-9C6A-F0E54889C05A}" presName="childNode" presStyleLbl="node1" presStyleIdx="24" presStyleCnt="35">
        <dgm:presLayoutVars>
          <dgm:bulletEnabled val="1"/>
        </dgm:presLayoutVars>
      </dgm:prSet>
      <dgm:spPr/>
    </dgm:pt>
    <dgm:pt modelId="{E954BBAE-091E-4A17-AD72-A1E4BEC08F13}" type="pres">
      <dgm:prSet presAssocID="{900F384B-D2BE-49A4-88C0-CCFA37680D34}" presName="aSpace" presStyleCnt="0"/>
      <dgm:spPr/>
    </dgm:pt>
    <dgm:pt modelId="{D866BC12-2EA1-4DD8-8104-66B6AAAC52F5}" type="pres">
      <dgm:prSet presAssocID="{71395609-202D-4505-81F4-090F221DEEE0}" presName="compNode" presStyleCnt="0"/>
      <dgm:spPr/>
    </dgm:pt>
    <dgm:pt modelId="{CF9570BE-5254-4104-BD3B-CD3FD89E8D3E}" type="pres">
      <dgm:prSet presAssocID="{71395609-202D-4505-81F4-090F221DEEE0}" presName="aNode" presStyleLbl="bgShp" presStyleIdx="5" presStyleCnt="7" custLinFactNeighborX="485"/>
      <dgm:spPr/>
    </dgm:pt>
    <dgm:pt modelId="{F7D899E3-35A4-44C8-B232-8341BDAE0BD2}" type="pres">
      <dgm:prSet presAssocID="{71395609-202D-4505-81F4-090F221DEEE0}" presName="textNode" presStyleLbl="bgShp" presStyleIdx="5" presStyleCnt="7"/>
      <dgm:spPr/>
    </dgm:pt>
    <dgm:pt modelId="{CF242EC7-BBA3-42A4-AB00-BB53F4BAFDB9}" type="pres">
      <dgm:prSet presAssocID="{71395609-202D-4505-81F4-090F221DEEE0}" presName="compChildNode" presStyleCnt="0"/>
      <dgm:spPr/>
    </dgm:pt>
    <dgm:pt modelId="{B626A93E-05CB-4E76-B854-940531C5E549}" type="pres">
      <dgm:prSet presAssocID="{71395609-202D-4505-81F4-090F221DEEE0}" presName="theInnerList" presStyleCnt="0"/>
      <dgm:spPr/>
    </dgm:pt>
    <dgm:pt modelId="{097EC8DF-5C93-4A2E-AE8B-7DBCA6046875}" type="pres">
      <dgm:prSet presAssocID="{5FB0177A-726E-45A2-9BBE-C082B4695801}" presName="childNode" presStyleLbl="node1" presStyleIdx="25" presStyleCnt="35">
        <dgm:presLayoutVars>
          <dgm:bulletEnabled val="1"/>
        </dgm:presLayoutVars>
      </dgm:prSet>
      <dgm:spPr/>
    </dgm:pt>
    <dgm:pt modelId="{A6440015-662F-491A-BCC3-49E000CBD219}" type="pres">
      <dgm:prSet presAssocID="{5FB0177A-726E-45A2-9BBE-C082B4695801}" presName="aSpace2" presStyleCnt="0"/>
      <dgm:spPr/>
    </dgm:pt>
    <dgm:pt modelId="{6D272C07-CE14-4DBE-AB02-4DEDAABC7C7C}" type="pres">
      <dgm:prSet presAssocID="{BC2CDDE1-AE93-4759-9B6A-1A9B47D5267B}" presName="childNode" presStyleLbl="node1" presStyleIdx="26" presStyleCnt="35">
        <dgm:presLayoutVars>
          <dgm:bulletEnabled val="1"/>
        </dgm:presLayoutVars>
      </dgm:prSet>
      <dgm:spPr/>
    </dgm:pt>
    <dgm:pt modelId="{A20E7587-6222-4E37-BCF5-F808EE0270BB}" type="pres">
      <dgm:prSet presAssocID="{BC2CDDE1-AE93-4759-9B6A-1A9B47D5267B}" presName="aSpace2" presStyleCnt="0"/>
      <dgm:spPr/>
    </dgm:pt>
    <dgm:pt modelId="{B18235A3-F30A-4F1F-A65A-71CAD49F1C21}" type="pres">
      <dgm:prSet presAssocID="{14ED86D5-02E1-442E-A65B-2537BE1183B2}" presName="childNode" presStyleLbl="node1" presStyleIdx="27" presStyleCnt="35">
        <dgm:presLayoutVars>
          <dgm:bulletEnabled val="1"/>
        </dgm:presLayoutVars>
      </dgm:prSet>
      <dgm:spPr/>
    </dgm:pt>
    <dgm:pt modelId="{2F59715A-5FF9-4DE4-AC5A-5A059B123BC4}" type="pres">
      <dgm:prSet presAssocID="{14ED86D5-02E1-442E-A65B-2537BE1183B2}" presName="aSpace2" presStyleCnt="0"/>
      <dgm:spPr/>
    </dgm:pt>
    <dgm:pt modelId="{E80D3793-1B4F-4BE2-99D4-8C4A4095A944}" type="pres">
      <dgm:prSet presAssocID="{E54F4D43-FE49-45E1-BD04-1CF7E4E41027}" presName="childNode" presStyleLbl="node1" presStyleIdx="28" presStyleCnt="35">
        <dgm:presLayoutVars>
          <dgm:bulletEnabled val="1"/>
        </dgm:presLayoutVars>
      </dgm:prSet>
      <dgm:spPr/>
    </dgm:pt>
    <dgm:pt modelId="{C4A842F8-A79F-430A-8A0A-79B83477633C}" type="pres">
      <dgm:prSet presAssocID="{E54F4D43-FE49-45E1-BD04-1CF7E4E41027}" presName="aSpace2" presStyleCnt="0"/>
      <dgm:spPr/>
    </dgm:pt>
    <dgm:pt modelId="{F079031E-3A09-49D6-BFFD-2A4424033E02}" type="pres">
      <dgm:prSet presAssocID="{16E53D82-A077-4407-BCC3-84CF4D44D12D}" presName="childNode" presStyleLbl="node1" presStyleIdx="29" presStyleCnt="35">
        <dgm:presLayoutVars>
          <dgm:bulletEnabled val="1"/>
        </dgm:presLayoutVars>
      </dgm:prSet>
      <dgm:spPr/>
    </dgm:pt>
    <dgm:pt modelId="{47EB4CDB-878E-4CC3-AC95-0D572179E111}" type="pres">
      <dgm:prSet presAssocID="{71395609-202D-4505-81F4-090F221DEEE0}" presName="aSpace" presStyleCnt="0"/>
      <dgm:spPr/>
    </dgm:pt>
    <dgm:pt modelId="{582B8DB2-9127-47C9-BE8A-2C18830AFC32}" type="pres">
      <dgm:prSet presAssocID="{FB330448-2A74-4B80-9631-22F566834B6C}" presName="compNode" presStyleCnt="0"/>
      <dgm:spPr/>
    </dgm:pt>
    <dgm:pt modelId="{C85CFE5E-B855-4A7A-882F-1747D34E7E6F}" type="pres">
      <dgm:prSet presAssocID="{FB330448-2A74-4B80-9631-22F566834B6C}" presName="aNode" presStyleLbl="bgShp" presStyleIdx="6" presStyleCnt="7" custLinFactNeighborX="1625" custLinFactNeighborY="-493"/>
      <dgm:spPr/>
    </dgm:pt>
    <dgm:pt modelId="{8E681EDC-B21E-4B2A-A842-7E6A02AC95D6}" type="pres">
      <dgm:prSet presAssocID="{FB330448-2A74-4B80-9631-22F566834B6C}" presName="textNode" presStyleLbl="bgShp" presStyleIdx="6" presStyleCnt="7"/>
      <dgm:spPr/>
    </dgm:pt>
    <dgm:pt modelId="{BB47CB99-511B-4AE0-8E00-3B8B070ED16F}" type="pres">
      <dgm:prSet presAssocID="{FB330448-2A74-4B80-9631-22F566834B6C}" presName="compChildNode" presStyleCnt="0"/>
      <dgm:spPr/>
    </dgm:pt>
    <dgm:pt modelId="{0655CB24-A1FC-4F8E-A88B-039E9A6A086F}" type="pres">
      <dgm:prSet presAssocID="{FB330448-2A74-4B80-9631-22F566834B6C}" presName="theInnerList" presStyleCnt="0"/>
      <dgm:spPr/>
    </dgm:pt>
    <dgm:pt modelId="{C484F655-3C9A-4964-876F-B5F67DC03167}" type="pres">
      <dgm:prSet presAssocID="{DB07BDF9-CF71-4126-9137-A2F95C94508F}" presName="childNode" presStyleLbl="node1" presStyleIdx="30" presStyleCnt="35">
        <dgm:presLayoutVars>
          <dgm:bulletEnabled val="1"/>
        </dgm:presLayoutVars>
      </dgm:prSet>
      <dgm:spPr/>
    </dgm:pt>
    <dgm:pt modelId="{F3349C72-26CB-4D04-9817-224E5C9B2A60}" type="pres">
      <dgm:prSet presAssocID="{DB07BDF9-CF71-4126-9137-A2F95C94508F}" presName="aSpace2" presStyleCnt="0"/>
      <dgm:spPr/>
    </dgm:pt>
    <dgm:pt modelId="{2F9E107B-6C95-4DA6-AFA0-513AF4A3DCBC}" type="pres">
      <dgm:prSet presAssocID="{54FAE863-398A-4BE7-B89F-602150C0BF7D}" presName="childNode" presStyleLbl="node1" presStyleIdx="31" presStyleCnt="35">
        <dgm:presLayoutVars>
          <dgm:bulletEnabled val="1"/>
        </dgm:presLayoutVars>
      </dgm:prSet>
      <dgm:spPr/>
    </dgm:pt>
    <dgm:pt modelId="{AF9503B6-AA06-4189-AEA2-AAD182962B72}" type="pres">
      <dgm:prSet presAssocID="{54FAE863-398A-4BE7-B89F-602150C0BF7D}" presName="aSpace2" presStyleCnt="0"/>
      <dgm:spPr/>
    </dgm:pt>
    <dgm:pt modelId="{162AB4EE-FE22-44EE-803A-EF6B65AF5879}" type="pres">
      <dgm:prSet presAssocID="{D0339813-3B02-49F2-8F96-EE5A5EB780B0}" presName="childNode" presStyleLbl="node1" presStyleIdx="32" presStyleCnt="35">
        <dgm:presLayoutVars>
          <dgm:bulletEnabled val="1"/>
        </dgm:presLayoutVars>
      </dgm:prSet>
      <dgm:spPr/>
    </dgm:pt>
    <dgm:pt modelId="{00E8B2B5-C021-48AF-A2B8-A973C4AF2842}" type="pres">
      <dgm:prSet presAssocID="{D0339813-3B02-49F2-8F96-EE5A5EB780B0}" presName="aSpace2" presStyleCnt="0"/>
      <dgm:spPr/>
    </dgm:pt>
    <dgm:pt modelId="{19A69BBA-104C-4686-AB14-722E42AC20A9}" type="pres">
      <dgm:prSet presAssocID="{484C7F60-0324-4E98-B4EE-34A8156FAAEF}" presName="childNode" presStyleLbl="node1" presStyleIdx="33" presStyleCnt="35">
        <dgm:presLayoutVars>
          <dgm:bulletEnabled val="1"/>
        </dgm:presLayoutVars>
      </dgm:prSet>
      <dgm:spPr/>
    </dgm:pt>
    <dgm:pt modelId="{5BB22588-FDE4-444C-A229-3FE9793A5CB8}" type="pres">
      <dgm:prSet presAssocID="{484C7F60-0324-4E98-B4EE-34A8156FAAEF}" presName="aSpace2" presStyleCnt="0"/>
      <dgm:spPr/>
    </dgm:pt>
    <dgm:pt modelId="{6BDC2FF7-BB97-46A7-AE4B-BC067ECA4E9D}" type="pres">
      <dgm:prSet presAssocID="{896692B8-0F92-4B90-A4FE-E04C48F4A994}" presName="childNode" presStyleLbl="node1" presStyleIdx="34" presStyleCnt="35">
        <dgm:presLayoutVars>
          <dgm:bulletEnabled val="1"/>
        </dgm:presLayoutVars>
      </dgm:prSet>
      <dgm:spPr/>
    </dgm:pt>
  </dgm:ptLst>
  <dgm:cxnLst>
    <dgm:cxn modelId="{212DC900-1651-42C6-9A1C-1A63A3257F95}" srcId="{FB330448-2A74-4B80-9631-22F566834B6C}" destId="{896692B8-0F92-4B90-A4FE-E04C48F4A994}" srcOrd="4" destOrd="0" parTransId="{164BCC9F-B7B5-433E-959A-80E9A569051F}" sibTransId="{605DFFED-D3AB-4D5D-B868-03ED9EFEEA8A}"/>
    <dgm:cxn modelId="{63E1680C-1179-41A0-83E3-F7521A36F1E4}" srcId="{71395609-202D-4505-81F4-090F221DEEE0}" destId="{5FB0177A-726E-45A2-9BBE-C082B4695801}" srcOrd="0" destOrd="0" parTransId="{F73C96B2-582C-4054-8B9C-086F84E0DEEB}" sibTransId="{47DF6A08-A7C9-44DC-9589-938E4219676F}"/>
    <dgm:cxn modelId="{4A6B760C-8E64-4756-9AFB-1C95D9E56AE4}" srcId="{0CDE02BA-884F-49B6-B883-C102029FB3C7}" destId="{AE03B45A-A3C8-443E-B3BE-BEDA99F52123}" srcOrd="0" destOrd="0" parTransId="{A45B7ABE-4B2F-4364-A65C-B754F34D513C}" sibTransId="{564016DE-2DDF-4248-8AB9-E9A77ADC271D}"/>
    <dgm:cxn modelId="{FFE7CA0D-77A6-4985-BDDD-39BD5CB58F25}" srcId="{FB330448-2A74-4B80-9631-22F566834B6C}" destId="{D0339813-3B02-49F2-8F96-EE5A5EB780B0}" srcOrd="2" destOrd="0" parTransId="{814C0FD6-DC76-4F1E-95DF-FA8D2BF8D4CF}" sibTransId="{F85E962B-7937-479A-B4A3-0FE97DA3B3E7}"/>
    <dgm:cxn modelId="{59A9320E-233C-457A-B5E5-1ACB14BB8528}" type="presOf" srcId="{14ED86D5-02E1-442E-A65B-2537BE1183B2}" destId="{B18235A3-F30A-4F1F-A65A-71CAD49F1C21}" srcOrd="0" destOrd="0" presId="urn:microsoft.com/office/officeart/2005/8/layout/lProcess2"/>
    <dgm:cxn modelId="{16B95711-55A9-413F-AF0C-D06DA91A0924}" type="presOf" srcId="{D0339813-3B02-49F2-8F96-EE5A5EB780B0}" destId="{162AB4EE-FE22-44EE-803A-EF6B65AF5879}" srcOrd="0" destOrd="0" presId="urn:microsoft.com/office/officeart/2005/8/layout/lProcess2"/>
    <dgm:cxn modelId="{91352216-1571-4F93-9FC3-0C6840712CA8}" type="presOf" srcId="{B93D2B73-37A7-4047-AC86-42D92CBA4C79}" destId="{EDE0BA69-F009-429C-AEF1-876A6FDB638D}" srcOrd="0" destOrd="0" presId="urn:microsoft.com/office/officeart/2005/8/layout/lProcess2"/>
    <dgm:cxn modelId="{CB105616-4E33-44A5-995E-C0EBC41E6526}" srcId="{2C9D7941-93A4-48ED-93F6-054A4113531C}" destId="{01437C9E-DB8C-43EE-8520-1A898F3DD437}" srcOrd="3" destOrd="0" parTransId="{805F4FE3-CF28-42EB-B9BE-F66136D64B0D}" sibTransId="{8228E4BA-73D7-46F8-97A2-607758205969}"/>
    <dgm:cxn modelId="{136C7319-7091-4C49-A401-D11F1B2FD973}" srcId="{71395609-202D-4505-81F4-090F221DEEE0}" destId="{BC2CDDE1-AE93-4759-9B6A-1A9B47D5267B}" srcOrd="1" destOrd="0" parTransId="{C6205BE2-3777-41E5-A980-63D763ECE76D}" sibTransId="{7056175C-FD18-4E02-B8C9-5C5E45E4187F}"/>
    <dgm:cxn modelId="{7F4AE71A-43BF-4092-95D5-57BA572050B2}" type="presOf" srcId="{2C9D7941-93A4-48ED-93F6-054A4113531C}" destId="{2967D7B4-C459-460F-871B-4BA20019E335}" srcOrd="1" destOrd="0" presId="urn:microsoft.com/office/officeart/2005/8/layout/lProcess2"/>
    <dgm:cxn modelId="{3309361B-BD0F-4200-856C-77215101515C}" type="presOf" srcId="{5780AE0E-0E2E-4783-BD0D-111476F451F3}" destId="{C84D86EF-B63A-49BA-B3B9-A09A2A844B6F}" srcOrd="1" destOrd="0" presId="urn:microsoft.com/office/officeart/2005/8/layout/lProcess2"/>
    <dgm:cxn modelId="{9BC0E021-FE97-4D22-B00C-4367B598D8BB}" type="presOf" srcId="{900F384B-D2BE-49A4-88C0-CCFA37680D34}" destId="{C23700FF-D461-4B1F-B157-E9C55FE3D49D}" srcOrd="1" destOrd="0" presId="urn:microsoft.com/office/officeart/2005/8/layout/lProcess2"/>
    <dgm:cxn modelId="{50BD3324-7FC6-4874-AFED-09A7C762C753}" srcId="{2C9D7941-93A4-48ED-93F6-054A4113531C}" destId="{5F8AAABF-0936-47BE-8A92-20F468EB4BB7}" srcOrd="2" destOrd="0" parTransId="{D4B96EFF-1EDA-4F73-B74C-3FC957FE54CD}" sibTransId="{033ED690-8D14-4C86-AD08-58D5F631DD34}"/>
    <dgm:cxn modelId="{F4983725-B6BF-4785-BF55-DABA67C99332}" srcId="{0CDE02BA-884F-49B6-B883-C102029FB3C7}" destId="{DE7B5C06-2E89-442A-AD9A-7C4ED4E20CBB}" srcOrd="1" destOrd="0" parTransId="{4E4924F0-9D25-4D49-8057-4AC8DEF52E55}" sibTransId="{35D0A206-58D9-426F-8363-1A75EFB8558C}"/>
    <dgm:cxn modelId="{5DA26F25-3CB5-4A84-9381-1894CABF931F}" type="presOf" srcId="{907F8F30-B996-42C5-9F5C-931F343E4C01}" destId="{6DC5509E-B0E2-46B9-92C0-ED8217A41AD2}" srcOrd="0" destOrd="0" presId="urn:microsoft.com/office/officeart/2005/8/layout/lProcess2"/>
    <dgm:cxn modelId="{7994F725-F896-4DBB-9592-34549B62FA30}" type="presOf" srcId="{DE7B5C06-2E89-442A-AD9A-7C4ED4E20CBB}" destId="{88F28208-41EA-4ABF-A48A-0F5AC59D7137}" srcOrd="0" destOrd="0" presId="urn:microsoft.com/office/officeart/2005/8/layout/lProcess2"/>
    <dgm:cxn modelId="{4A749026-9A9C-4FD7-9E16-2EBFE1A49B62}" srcId="{71395609-202D-4505-81F4-090F221DEEE0}" destId="{14ED86D5-02E1-442E-A65B-2537BE1183B2}" srcOrd="2" destOrd="0" parTransId="{E25D4CDD-53C0-4A4E-B5EE-6CECFD4DBC74}" sibTransId="{2EB0FC0F-9265-4FEF-A1B7-1B75FFA2955E}"/>
    <dgm:cxn modelId="{5FA99E27-A2C2-4C4D-BB2A-23509A80D952}" type="presOf" srcId="{79E7CDB7-0B6F-49DA-BA33-55FACFCB8A9B}" destId="{6F8DECC9-0630-4E1A-A5AC-E00F9A35280E}" srcOrd="0" destOrd="0" presId="urn:microsoft.com/office/officeart/2005/8/layout/lProcess2"/>
    <dgm:cxn modelId="{4FBB152A-E4D5-4885-9443-14F42E7E9310}" type="presOf" srcId="{5FB0177A-726E-45A2-9BBE-C082B4695801}" destId="{097EC8DF-5C93-4A2E-AE8B-7DBCA6046875}" srcOrd="0" destOrd="0" presId="urn:microsoft.com/office/officeart/2005/8/layout/lProcess2"/>
    <dgm:cxn modelId="{1E4C252C-8C2E-4936-A1BD-FD472D1375F0}" type="presOf" srcId="{59947D58-61AE-4C48-9C6A-F0E54889C05A}" destId="{673DA80A-0C57-4747-B5A4-5391646BFEA9}" srcOrd="0" destOrd="0" presId="urn:microsoft.com/office/officeart/2005/8/layout/lProcess2"/>
    <dgm:cxn modelId="{7113352C-34E1-4369-B77F-8D12CD9A30BF}" srcId="{5FE0F841-0D29-42DE-9457-2E106F78F082}" destId="{525D237E-FAAA-46A7-9FF4-1C9FF0BE57DA}" srcOrd="4" destOrd="0" parTransId="{28068FCC-3B8C-4624-BD50-84A165C5CA36}" sibTransId="{CE33448F-1E3C-4DAF-9468-9A44B8FE7ECB}"/>
    <dgm:cxn modelId="{E9A8F02C-BF88-4037-8BC0-AAEC61046705}" srcId="{900F384B-D2BE-49A4-88C0-CCFA37680D34}" destId="{907F8F30-B996-42C5-9F5C-931F343E4C01}" srcOrd="0" destOrd="0" parTransId="{7AF77BA4-3B88-428F-BFAF-4D33D4C535D7}" sibTransId="{48BD8175-63A8-400D-8162-554398897696}"/>
    <dgm:cxn modelId="{69997A2D-2674-4B64-9470-FEB209676597}" type="presOf" srcId="{5780AE0E-0E2E-4783-BD0D-111476F451F3}" destId="{C56E2E29-B0BF-4447-95A1-8DFC98240D51}" srcOrd="0" destOrd="0" presId="urn:microsoft.com/office/officeart/2005/8/layout/lProcess2"/>
    <dgm:cxn modelId="{4241E62F-4CC5-40E4-973E-0ED2C8B59516}" type="presOf" srcId="{0CDE02BA-884F-49B6-B883-C102029FB3C7}" destId="{AEF0681C-FF9B-4CA8-923C-62C5A7EA0DD0}" srcOrd="1" destOrd="0" presId="urn:microsoft.com/office/officeart/2005/8/layout/lProcess2"/>
    <dgm:cxn modelId="{9987EE30-A574-40B8-89A2-7D511926C304}" srcId="{900F384B-D2BE-49A4-88C0-CCFA37680D34}" destId="{59947D58-61AE-4C48-9C6A-F0E54889C05A}" srcOrd="4" destOrd="0" parTransId="{78428DE8-7B71-4B77-9D90-5256C1F859DE}" sibTransId="{DEDAB0EA-EDAB-41F4-9352-76A911E640D3}"/>
    <dgm:cxn modelId="{8566EE37-5193-4267-A038-E0FC0CDB657E}" type="presOf" srcId="{DB07BDF9-CF71-4126-9137-A2F95C94508F}" destId="{C484F655-3C9A-4964-876F-B5F67DC03167}" srcOrd="0" destOrd="0" presId="urn:microsoft.com/office/officeart/2005/8/layout/lProcess2"/>
    <dgm:cxn modelId="{7CA3453B-ACC5-4E67-9387-3410F3C11653}" type="presOf" srcId="{1213305E-2F43-4164-9485-61D980F36C6E}" destId="{82BFAC93-73F3-454E-9742-6555C77C95B4}" srcOrd="0" destOrd="0" presId="urn:microsoft.com/office/officeart/2005/8/layout/lProcess2"/>
    <dgm:cxn modelId="{2FCC4D3B-E562-48FA-98DF-6CA548AA6113}" type="presOf" srcId="{56AAFC6A-E3BB-46D5-80C9-03DB37E5EA69}" destId="{39262172-45E6-4585-BFC4-678061FDB84C}" srcOrd="0" destOrd="0" presId="urn:microsoft.com/office/officeart/2005/8/layout/lProcess2"/>
    <dgm:cxn modelId="{51EAE63D-83A8-41DF-A7BD-8FD2975F9EA7}" type="presOf" srcId="{525D237E-FAAA-46A7-9FF4-1C9FF0BE57DA}" destId="{9970A356-D478-4E3D-9C81-0CD6A17A71AC}" srcOrd="0" destOrd="0" presId="urn:microsoft.com/office/officeart/2005/8/layout/lProcess2"/>
    <dgm:cxn modelId="{AD66415C-7A0E-4EFB-8B3A-1CF6B5EC6159}" srcId="{0CDE02BA-884F-49B6-B883-C102029FB3C7}" destId="{56AAFC6A-E3BB-46D5-80C9-03DB37E5EA69}" srcOrd="2" destOrd="0" parTransId="{4006DD0A-6C38-4509-B190-3BE3272CB944}" sibTransId="{4035ACAB-C469-49F0-AD59-65309EF1C633}"/>
    <dgm:cxn modelId="{6138595C-B85C-4282-A27C-406CFD6A7EAD}" type="presOf" srcId="{FB330448-2A74-4B80-9631-22F566834B6C}" destId="{8E681EDC-B21E-4B2A-A842-7E6A02AC95D6}" srcOrd="1" destOrd="0" presId="urn:microsoft.com/office/officeart/2005/8/layout/lProcess2"/>
    <dgm:cxn modelId="{2B36F15E-CD69-483D-9E0C-46ED68E8E7EB}" srcId="{5FE0F841-0D29-42DE-9457-2E106F78F082}" destId="{5B19B709-F396-4BEE-A0D3-A33E5D98D304}" srcOrd="0" destOrd="0" parTransId="{5827C62B-516B-40FC-8FD2-8619DE206DCE}" sibTransId="{DBDD3B9C-FDD4-426B-9AAA-E0B7130FB8C9}"/>
    <dgm:cxn modelId="{52F6CB5F-6497-40E4-B226-D0430EC6EFAF}" type="presOf" srcId="{896692B8-0F92-4B90-A4FE-E04C48F4A994}" destId="{6BDC2FF7-BB97-46A7-AE4B-BC067ECA4E9D}" srcOrd="0" destOrd="0" presId="urn:microsoft.com/office/officeart/2005/8/layout/lProcess2"/>
    <dgm:cxn modelId="{F8343260-78F2-4F9C-B2EB-F150B0BDF953}" srcId="{900F384B-D2BE-49A4-88C0-CCFA37680D34}" destId="{B93D2B73-37A7-4047-AC86-42D92CBA4C79}" srcOrd="3" destOrd="0" parTransId="{AD10FF42-1BDD-4D61-936F-D6D79B9967B9}" sibTransId="{C6E8DDDF-9343-4888-BB7B-877871724E74}"/>
    <dgm:cxn modelId="{3046D265-D75E-49C6-8F93-DFF62E785616}" type="presOf" srcId="{421C8CF0-4848-4FE4-9357-3DAD2D4EAEFF}" destId="{BEBFD36B-9A5D-42CE-ACB5-8C3AEE8B6F01}" srcOrd="0" destOrd="0" presId="urn:microsoft.com/office/officeart/2005/8/layout/lProcess2"/>
    <dgm:cxn modelId="{A861FE67-1454-4F4F-B089-A7FE9C3A0937}" type="presOf" srcId="{01437C9E-DB8C-43EE-8520-1A898F3DD437}" destId="{2D03623D-D626-4214-A1FC-E0C3E6D5059A}" srcOrd="0" destOrd="0" presId="urn:microsoft.com/office/officeart/2005/8/layout/lProcess2"/>
    <dgm:cxn modelId="{C0623C68-45E9-4147-BE0B-D39EAD20722F}" srcId="{71395609-202D-4505-81F4-090F221DEEE0}" destId="{16E53D82-A077-4407-BCC3-84CF4D44D12D}" srcOrd="4" destOrd="0" parTransId="{3C19155D-CDA3-49A2-A460-B35A9914DA05}" sibTransId="{1585C653-71F1-4FEE-9E8C-B55D23147A09}"/>
    <dgm:cxn modelId="{29B1894A-7DD3-4921-BAA3-A11730A1DC4A}" type="presOf" srcId="{16E53D82-A077-4407-BCC3-84CF4D44D12D}" destId="{F079031E-3A09-49D6-BFFD-2A4424033E02}" srcOrd="0" destOrd="0" presId="urn:microsoft.com/office/officeart/2005/8/layout/lProcess2"/>
    <dgm:cxn modelId="{56F9066D-535C-4D8B-B1EE-BF65F00C8A45}" srcId="{5780AE0E-0E2E-4783-BD0D-111476F451F3}" destId="{0A30310F-4403-45CA-8D51-1CAA00AFD23D}" srcOrd="3" destOrd="0" parTransId="{5A76FD53-E268-45B9-AF30-A6DD4C147137}" sibTransId="{03131269-9CCD-4A8B-997B-07221D8CBBC0}"/>
    <dgm:cxn modelId="{BF77554D-938E-4C28-9857-6571198D3CEB}" srcId="{5780AE0E-0E2E-4783-BD0D-111476F451F3}" destId="{79E7CDB7-0B6F-49DA-BA33-55FACFCB8A9B}" srcOrd="4" destOrd="0" parTransId="{7F862AAF-36D4-4F32-BFDE-C2ABFE47D3FA}" sibTransId="{84B132A0-A2C5-459E-A3BA-59E62FB7975B}"/>
    <dgm:cxn modelId="{95501C4F-2835-42AF-829C-DE864F587800}" srcId="{0CDE02BA-884F-49B6-B883-C102029FB3C7}" destId="{EBBF7D11-1A0F-4516-9C3E-588CD977BF36}" srcOrd="4" destOrd="0" parTransId="{5F618936-5BBF-4953-BC66-52860C3DDB86}" sibTransId="{1186AC1E-3112-4E90-B4E3-5E4EE8A21827}"/>
    <dgm:cxn modelId="{7F4B9071-A888-406D-B049-829AAC4A4453}" type="presOf" srcId="{DC24A9BE-3329-46E5-A187-5FF8A9ADD78C}" destId="{D843D73D-02DE-4B51-8E0B-5B89A9C56506}" srcOrd="0" destOrd="0" presId="urn:microsoft.com/office/officeart/2005/8/layout/lProcess2"/>
    <dgm:cxn modelId="{B9116653-2F0F-4A29-A8A8-AE27B7D45F91}" type="presOf" srcId="{FB330448-2A74-4B80-9631-22F566834B6C}" destId="{C85CFE5E-B855-4A7A-882F-1747D34E7E6F}" srcOrd="0" destOrd="0" presId="urn:microsoft.com/office/officeart/2005/8/layout/lProcess2"/>
    <dgm:cxn modelId="{EA33FE53-A8A3-4111-A68A-2B8CD3BD1C59}" type="presOf" srcId="{0CDE02BA-884F-49B6-B883-C102029FB3C7}" destId="{19113B9A-FD02-4542-B4EB-D7D0B736616D}" srcOrd="0" destOrd="0" presId="urn:microsoft.com/office/officeart/2005/8/layout/lProcess2"/>
    <dgm:cxn modelId="{6DAE8154-9FC6-4060-B6AA-E21460987D1F}" type="presOf" srcId="{5B269544-F0AA-4482-A4B8-BC96E0BD00D3}" destId="{81F79875-3350-40BC-8DAF-C49DDFBF920C}" srcOrd="0" destOrd="0" presId="urn:microsoft.com/office/officeart/2005/8/layout/lProcess2"/>
    <dgm:cxn modelId="{AB204457-4A27-4F6B-9AD7-6B2FE1E85DCB}" srcId="{FB330448-2A74-4B80-9631-22F566834B6C}" destId="{484C7F60-0324-4E98-B4EE-34A8156FAAEF}" srcOrd="3" destOrd="0" parTransId="{61374811-0269-4540-B7A6-E968E6924F51}" sibTransId="{99C3AB81-5348-4695-A639-A44DD249212D}"/>
    <dgm:cxn modelId="{8C803D78-C98B-404A-B7DB-E77B059B93F7}" type="presOf" srcId="{71395609-202D-4505-81F4-090F221DEEE0}" destId="{F7D899E3-35A4-44C8-B232-8341BDAE0BD2}" srcOrd="1" destOrd="0" presId="urn:microsoft.com/office/officeart/2005/8/layout/lProcess2"/>
    <dgm:cxn modelId="{CF56747A-393A-4CA0-9663-2BE494016469}" srcId="{5FE0F841-0D29-42DE-9457-2E106F78F082}" destId="{DC24A9BE-3329-46E5-A187-5FF8A9ADD78C}" srcOrd="2" destOrd="0" parTransId="{ED2201AF-67F5-45B5-9EBB-30FFA3235DDC}" sibTransId="{30D2FD51-37E2-474B-9A51-3C0B3D408F01}"/>
    <dgm:cxn modelId="{6752447B-A3DC-465F-9F08-673FCEC91047}" srcId="{2C9D7941-93A4-48ED-93F6-054A4113531C}" destId="{E19BE5B6-281A-41C1-97A3-4BCA8C43ECE9}" srcOrd="0" destOrd="0" parTransId="{D8CD4636-7665-4A04-84B0-673220E6054A}" sibTransId="{402A889B-E77F-462A-9CB9-2B5F9D7E6DD2}"/>
    <dgm:cxn modelId="{9D3D237D-FFC0-4FD5-A5A6-23CD682430A9}" type="presOf" srcId="{E19BE5B6-281A-41C1-97A3-4BCA8C43ECE9}" destId="{ED34B3E4-FBA0-4BD3-B00B-5726972AAB73}" srcOrd="0" destOrd="0" presId="urn:microsoft.com/office/officeart/2005/8/layout/lProcess2"/>
    <dgm:cxn modelId="{F7690887-E13C-4029-A501-B4F1415750FF}" type="presOf" srcId="{AE03B45A-A3C8-443E-B3BE-BEDA99F52123}" destId="{7A6660C6-FE42-4243-8CB8-3E04A7EE08CA}" srcOrd="0" destOrd="0" presId="urn:microsoft.com/office/officeart/2005/8/layout/lProcess2"/>
    <dgm:cxn modelId="{B460B887-DCA2-42AB-AAB7-C83E83F5B690}" srcId="{784E8F70-D5B0-4F6B-B98C-2790006A191E}" destId="{5FE0F841-0D29-42DE-9457-2E106F78F082}" srcOrd="1" destOrd="0" parTransId="{CD70C627-7502-4E15-A9DA-1DCBB5D44526}" sibTransId="{00C6C49D-DE91-4F47-A461-E63DE529DAAA}"/>
    <dgm:cxn modelId="{CFA51288-8B2B-43F8-B2D3-EF1B687E317C}" type="presOf" srcId="{5F8AAABF-0936-47BE-8A92-20F468EB4BB7}" destId="{8FD48B7C-30D9-4112-B8AC-39A97061D398}" srcOrd="0" destOrd="0" presId="urn:microsoft.com/office/officeart/2005/8/layout/lProcess2"/>
    <dgm:cxn modelId="{E95D2189-7ED8-45DB-AA29-1A156B3F61C0}" type="presOf" srcId="{2C9D7941-93A4-48ED-93F6-054A4113531C}" destId="{62DBB693-D299-49FE-A3D3-175D569CA5C3}" srcOrd="0" destOrd="0" presId="urn:microsoft.com/office/officeart/2005/8/layout/lProcess2"/>
    <dgm:cxn modelId="{473D9689-895D-45E9-A5E8-E4E19A6B2464}" srcId="{784E8F70-D5B0-4F6B-B98C-2790006A191E}" destId="{900F384B-D2BE-49A4-88C0-CCFA37680D34}" srcOrd="4" destOrd="0" parTransId="{7E29E5C5-2D85-4C1A-A230-5F6106D68CF7}" sibTransId="{5E4451F8-5C9A-40CB-86EF-E7C4D56DBF86}"/>
    <dgm:cxn modelId="{C7E22B8A-4006-45B1-AFEA-4128F93930DE}" srcId="{FB330448-2A74-4B80-9631-22F566834B6C}" destId="{DB07BDF9-CF71-4126-9137-A2F95C94508F}" srcOrd="0" destOrd="0" parTransId="{2403D215-0474-43B4-8BF5-7DA1AAF24B9E}" sibTransId="{BB9E5A08-1288-457A-961D-9E10EB214E61}"/>
    <dgm:cxn modelId="{69443B8C-EE70-4605-81EC-32D066638F6B}" type="presOf" srcId="{BB14E830-BACD-48AF-BFD9-6C0F2D18CE8B}" destId="{D79FB25B-0491-44D0-B94F-54A88B45FF14}" srcOrd="0" destOrd="0" presId="urn:microsoft.com/office/officeart/2005/8/layout/lProcess2"/>
    <dgm:cxn modelId="{2A89938E-813E-40C8-954D-1C354167C572}" srcId="{784E8F70-D5B0-4F6B-B98C-2790006A191E}" destId="{FB330448-2A74-4B80-9631-22F566834B6C}" srcOrd="6" destOrd="0" parTransId="{483E4ABC-5EB6-49AB-A8C0-5773A1C6960A}" sibTransId="{4C5AA12F-80AB-4DCA-AF91-E147AA147845}"/>
    <dgm:cxn modelId="{138E1391-9DAE-4109-818B-18657E6B7A72}" srcId="{784E8F70-D5B0-4F6B-B98C-2790006A191E}" destId="{2C9D7941-93A4-48ED-93F6-054A4113531C}" srcOrd="2" destOrd="0" parTransId="{4979CEFF-FDE7-4DC0-A97F-E0F3F6263263}" sibTransId="{A0994F83-A289-4FF3-95F4-5006C8522807}"/>
    <dgm:cxn modelId="{3630D391-95B6-49F0-8231-FB17473E2BDB}" srcId="{5780AE0E-0E2E-4783-BD0D-111476F451F3}" destId="{538DA69C-D667-4597-92FD-A9F23092A7FD}" srcOrd="1" destOrd="0" parTransId="{D25372AB-BBEC-4645-8B87-E2F8ADAF2ED5}" sibTransId="{08166126-F23C-4A6A-A618-3BFE8E36D9A5}"/>
    <dgm:cxn modelId="{59D2EF91-79AD-4A69-A29E-866A4195674A}" type="presOf" srcId="{5B19B709-F396-4BEE-A0D3-A33E5D98D304}" destId="{C64F8547-7458-4A3D-8C76-CED348F5CC6B}" srcOrd="0" destOrd="0" presId="urn:microsoft.com/office/officeart/2005/8/layout/lProcess2"/>
    <dgm:cxn modelId="{2B4FA297-97D1-4E1B-AFD2-3AD5AF78D47F}" srcId="{2C9D7941-93A4-48ED-93F6-054A4113531C}" destId="{914F60B1-3F26-473B-A01B-421159E0954C}" srcOrd="4" destOrd="0" parTransId="{D455B9C1-2277-43F7-8BA6-A029D0235E39}" sibTransId="{08F79005-B623-481C-8754-0E084AB46DEB}"/>
    <dgm:cxn modelId="{BEEA6C98-3DC9-42FE-9986-CF7AEAF16485}" type="presOf" srcId="{71395609-202D-4505-81F4-090F221DEEE0}" destId="{CF9570BE-5254-4104-BD3B-CD3FD89E8D3E}" srcOrd="0" destOrd="0" presId="urn:microsoft.com/office/officeart/2005/8/layout/lProcess2"/>
    <dgm:cxn modelId="{7142F999-87D5-4BEE-BDDA-630468EA9B97}" srcId="{784E8F70-D5B0-4F6B-B98C-2790006A191E}" destId="{0CDE02BA-884F-49B6-B883-C102029FB3C7}" srcOrd="3" destOrd="0" parTransId="{69785029-612D-40FB-967D-14F1BC536531}" sibTransId="{087212ED-6FE2-4CE9-AD2B-DDBA40F66B63}"/>
    <dgm:cxn modelId="{8639909B-0812-443D-BC93-605614B6E371}" type="presOf" srcId="{82F121DA-D1FA-4A9E-87E1-3C13A60A914C}" destId="{C34609B4-4A87-49D8-BDC0-1A60F13645B0}" srcOrd="0" destOrd="0" presId="urn:microsoft.com/office/officeart/2005/8/layout/lProcess2"/>
    <dgm:cxn modelId="{C1336C9F-70CE-43D1-982F-292D63201182}" type="presOf" srcId="{784E8F70-D5B0-4F6B-B98C-2790006A191E}" destId="{6B8E4DE7-9417-4FD4-BAA8-AB953A936C65}" srcOrd="0" destOrd="0" presId="urn:microsoft.com/office/officeart/2005/8/layout/lProcess2"/>
    <dgm:cxn modelId="{D00711A0-1E9B-49B1-941B-C92A3243697D}" type="presOf" srcId="{664BD56F-9187-426A-8C87-CFB440FD6C90}" destId="{90AE45CF-874C-4EBB-A2F3-9BD7D0DACC38}" srcOrd="0" destOrd="0" presId="urn:microsoft.com/office/officeart/2005/8/layout/lProcess2"/>
    <dgm:cxn modelId="{25B47DA4-A063-4FD4-A9AE-FCA88259F901}" type="presOf" srcId="{5FE0F841-0D29-42DE-9457-2E106F78F082}" destId="{DB8DE34E-83B1-4491-BF0E-417713019056}" srcOrd="1" destOrd="0" presId="urn:microsoft.com/office/officeart/2005/8/layout/lProcess2"/>
    <dgm:cxn modelId="{685DF0A5-F0A6-498D-9F4C-C18FDE0BC38D}" srcId="{5780AE0E-0E2E-4783-BD0D-111476F451F3}" destId="{421C8CF0-4848-4FE4-9357-3DAD2D4EAEFF}" srcOrd="2" destOrd="0" parTransId="{56511222-86DD-4947-802A-AC682D0B21C7}" sibTransId="{8EAE75F3-7030-4C61-9671-305DADF765D1}"/>
    <dgm:cxn modelId="{70CD42A6-7BA3-4465-AE22-2F90063320A5}" type="presOf" srcId="{900F384B-D2BE-49A4-88C0-CCFA37680D34}" destId="{AB54867B-D13A-4608-93A0-22B28C25F802}" srcOrd="0" destOrd="0" presId="urn:microsoft.com/office/officeart/2005/8/layout/lProcess2"/>
    <dgm:cxn modelId="{E343F3A7-1384-48BA-BC0F-3196CC76FFB3}" type="presOf" srcId="{538DA69C-D667-4597-92FD-A9F23092A7FD}" destId="{CE41CD29-F770-4C50-8750-CF8FA3147470}" srcOrd="0" destOrd="0" presId="urn:microsoft.com/office/officeart/2005/8/layout/lProcess2"/>
    <dgm:cxn modelId="{9BD30EA8-D89B-4583-B34F-150127962EED}" srcId="{784E8F70-D5B0-4F6B-B98C-2790006A191E}" destId="{71395609-202D-4505-81F4-090F221DEEE0}" srcOrd="5" destOrd="0" parTransId="{69FAA984-8344-43A1-A53B-7BBAB6B21E18}" sibTransId="{50A30C97-4319-42D5-8CDE-70C20524D96B}"/>
    <dgm:cxn modelId="{BBE56EAF-BC15-4B95-A376-937382E35DC5}" type="presOf" srcId="{54FAE863-398A-4BE7-B89F-602150C0BF7D}" destId="{2F9E107B-6C95-4DA6-AFA0-513AF4A3DCBC}" srcOrd="0" destOrd="0" presId="urn:microsoft.com/office/officeart/2005/8/layout/lProcess2"/>
    <dgm:cxn modelId="{4D73F2B1-44D9-484F-A191-CCDBC4074968}" type="presOf" srcId="{484C7F60-0324-4E98-B4EE-34A8156FAAEF}" destId="{19A69BBA-104C-4686-AB14-722E42AC20A9}" srcOrd="0" destOrd="0" presId="urn:microsoft.com/office/officeart/2005/8/layout/lProcess2"/>
    <dgm:cxn modelId="{9D1E3EB2-7BAB-4650-B0EE-EAEDE5AC5791}" srcId="{0CDE02BA-884F-49B6-B883-C102029FB3C7}" destId="{BB14E830-BACD-48AF-BFD9-6C0F2D18CE8B}" srcOrd="3" destOrd="0" parTransId="{BA5BD998-D1B8-4EB4-B9C2-7FE60D375416}" sibTransId="{786457BC-83D5-4AD6-8271-FC4A21912A50}"/>
    <dgm:cxn modelId="{3BAC13B6-658D-4FAE-9618-596ABAE456EB}" srcId="{900F384B-D2BE-49A4-88C0-CCFA37680D34}" destId="{5B269544-F0AA-4482-A4B8-BC96E0BD00D3}" srcOrd="1" destOrd="0" parTransId="{DC5CAB75-F45D-47D5-9F60-B916D8FB2B0C}" sibTransId="{7E49DCA5-C21C-4671-A899-D3391019BF04}"/>
    <dgm:cxn modelId="{D82B66B6-086B-406E-96EE-B65D3C849DA2}" srcId="{900F384B-D2BE-49A4-88C0-CCFA37680D34}" destId="{82F121DA-D1FA-4A9E-87E1-3C13A60A914C}" srcOrd="2" destOrd="0" parTransId="{0C3488BB-7F56-41AB-A241-0709598E9F28}" sibTransId="{13EB5903-F570-4FA8-8C03-FBB0BCA52101}"/>
    <dgm:cxn modelId="{231F34BD-9501-4A3A-B966-5F5D74D2D554}" type="presOf" srcId="{914F60B1-3F26-473B-A01B-421159E0954C}" destId="{527E4F96-1460-4D08-87C9-84ED49C8C821}" srcOrd="0" destOrd="0" presId="urn:microsoft.com/office/officeart/2005/8/layout/lProcess2"/>
    <dgm:cxn modelId="{41C90FC8-6E46-4990-911E-094EF2844999}" srcId="{784E8F70-D5B0-4F6B-B98C-2790006A191E}" destId="{5780AE0E-0E2E-4783-BD0D-111476F451F3}" srcOrd="0" destOrd="0" parTransId="{96134852-A835-411C-9808-749589F8B8A3}" sibTransId="{D16A686F-66BF-4142-935A-75A34530C7E1}"/>
    <dgm:cxn modelId="{CD3A26CC-D2EF-4D06-9916-D6837C136F71}" srcId="{71395609-202D-4505-81F4-090F221DEEE0}" destId="{E54F4D43-FE49-45E1-BD04-1CF7E4E41027}" srcOrd="3" destOrd="0" parTransId="{A08E05A0-35B0-4D59-9140-A260521C6FDF}" sibTransId="{742B9AF3-52E1-4FA2-976F-BD9B543D545D}"/>
    <dgm:cxn modelId="{0566C0DE-3B9C-4E6D-A0A9-BB7F41004E00}" srcId="{2C9D7941-93A4-48ED-93F6-054A4113531C}" destId="{1213305E-2F43-4164-9485-61D980F36C6E}" srcOrd="1" destOrd="0" parTransId="{89396CD8-E9B7-4CC7-A03C-405FFB812F9E}" sibTransId="{67AF5088-DF45-47C4-AEAD-384C55ED9E63}"/>
    <dgm:cxn modelId="{436EA8E0-00EE-474C-A080-E3AA2775DCA1}" type="presOf" srcId="{1F7A79C8-27C0-424B-AF6C-F817218DA1D8}" destId="{B6016419-B594-4DFF-93F1-80F9A6F5C9AE}" srcOrd="0" destOrd="0" presId="urn:microsoft.com/office/officeart/2005/8/layout/lProcess2"/>
    <dgm:cxn modelId="{A73A13E4-E5FE-4E4B-A23A-8B53739E0B74}" type="presOf" srcId="{64BF05E7-57FB-4C75-9FA7-942B45F319DD}" destId="{3A284A2E-A81E-4C74-AB2E-4F1A050AD166}" srcOrd="0" destOrd="0" presId="urn:microsoft.com/office/officeart/2005/8/layout/lProcess2"/>
    <dgm:cxn modelId="{E00C24E4-37EF-4EFC-A963-18DF56F01A59}" srcId="{5FE0F841-0D29-42DE-9457-2E106F78F082}" destId="{664BD56F-9187-426A-8C87-CFB440FD6C90}" srcOrd="3" destOrd="0" parTransId="{E1E1B20E-D188-4762-917D-D5289FD3ED1C}" sibTransId="{2949A0ED-83E6-4FBA-81FD-98A4844121D7}"/>
    <dgm:cxn modelId="{714B31E5-82A8-4F52-A56D-6F5EA38B4637}" type="presOf" srcId="{0A30310F-4403-45CA-8D51-1CAA00AFD23D}" destId="{F06B7C69-506C-48F3-B4DE-7F5CCE17BB2D}" srcOrd="0" destOrd="0" presId="urn:microsoft.com/office/officeart/2005/8/layout/lProcess2"/>
    <dgm:cxn modelId="{3E3045E5-579D-46D3-A64C-B3D0A454DC16}" type="presOf" srcId="{5FE0F841-0D29-42DE-9457-2E106F78F082}" destId="{5301CE44-D58F-4606-863B-03F47EB21DDF}" srcOrd="0" destOrd="0" presId="urn:microsoft.com/office/officeart/2005/8/layout/lProcess2"/>
    <dgm:cxn modelId="{388F28E8-30BA-48F0-960A-E48EE0E977E8}" type="presOf" srcId="{EBBF7D11-1A0F-4516-9C3E-588CD977BF36}" destId="{DD52B892-8565-4F71-B7A5-A01C624EB050}" srcOrd="0" destOrd="0" presId="urn:microsoft.com/office/officeart/2005/8/layout/lProcess2"/>
    <dgm:cxn modelId="{EAADACE9-71E5-44B7-B963-4DEBF22FC9B3}" srcId="{5FE0F841-0D29-42DE-9457-2E106F78F082}" destId="{1F7A79C8-27C0-424B-AF6C-F817218DA1D8}" srcOrd="1" destOrd="0" parTransId="{6B2BC123-24B7-41DF-B1F1-E8BCEDD026B0}" sibTransId="{ED264984-6BFC-4619-B7D4-A098A33424D5}"/>
    <dgm:cxn modelId="{95B8F1F3-CEDC-47F8-A41F-30F7D036C403}" srcId="{FB330448-2A74-4B80-9631-22F566834B6C}" destId="{54FAE863-398A-4BE7-B89F-602150C0BF7D}" srcOrd="1" destOrd="0" parTransId="{2CD6E7A7-FAF0-4BED-AB41-B6BB549E8F5E}" sibTransId="{0F8301E9-80BD-48E6-B03F-BF26111FF9E8}"/>
    <dgm:cxn modelId="{A118EEFB-5F81-4EF6-874C-6879181DABA4}" srcId="{5780AE0E-0E2E-4783-BD0D-111476F451F3}" destId="{64BF05E7-57FB-4C75-9FA7-942B45F319DD}" srcOrd="0" destOrd="0" parTransId="{F62C0391-A598-4E28-A39A-613FB77A8DC9}" sibTransId="{8DD9E2CD-B801-43E2-9F97-87BF95EA8C0E}"/>
    <dgm:cxn modelId="{0D2A5AFC-7ACD-47EC-AFCC-418C1181B66D}" type="presOf" srcId="{E54F4D43-FE49-45E1-BD04-1CF7E4E41027}" destId="{E80D3793-1B4F-4BE2-99D4-8C4A4095A944}" srcOrd="0" destOrd="0" presId="urn:microsoft.com/office/officeart/2005/8/layout/lProcess2"/>
    <dgm:cxn modelId="{3BF36CFD-D11D-48F1-9ED9-4C13831B48EE}" type="presOf" srcId="{BC2CDDE1-AE93-4759-9B6A-1A9B47D5267B}" destId="{6D272C07-CE14-4DBE-AB02-4DEDAABC7C7C}" srcOrd="0" destOrd="0" presId="urn:microsoft.com/office/officeart/2005/8/layout/lProcess2"/>
    <dgm:cxn modelId="{2BA75E63-C1C5-468B-8029-7EE2D859F12B}" type="presParOf" srcId="{6B8E4DE7-9417-4FD4-BAA8-AB953A936C65}" destId="{97AD9D53-8A46-4E97-96BD-8D7BCCF3365E}" srcOrd="0" destOrd="0" presId="urn:microsoft.com/office/officeart/2005/8/layout/lProcess2"/>
    <dgm:cxn modelId="{F8E3FE8B-E41A-4BF6-A43E-286D4060BC55}" type="presParOf" srcId="{97AD9D53-8A46-4E97-96BD-8D7BCCF3365E}" destId="{C56E2E29-B0BF-4447-95A1-8DFC98240D51}" srcOrd="0" destOrd="0" presId="urn:microsoft.com/office/officeart/2005/8/layout/lProcess2"/>
    <dgm:cxn modelId="{D15B597D-691B-4394-ABCA-6BA82EDF6CB1}" type="presParOf" srcId="{97AD9D53-8A46-4E97-96BD-8D7BCCF3365E}" destId="{C84D86EF-B63A-49BA-B3B9-A09A2A844B6F}" srcOrd="1" destOrd="0" presId="urn:microsoft.com/office/officeart/2005/8/layout/lProcess2"/>
    <dgm:cxn modelId="{1C5C97D3-9D11-487D-ABB1-208EC04EC534}" type="presParOf" srcId="{97AD9D53-8A46-4E97-96BD-8D7BCCF3365E}" destId="{3C691C1E-DEDE-4E94-A643-9C408B629B98}" srcOrd="2" destOrd="0" presId="urn:microsoft.com/office/officeart/2005/8/layout/lProcess2"/>
    <dgm:cxn modelId="{D8FC7306-198E-4885-8176-88CE90E685A5}" type="presParOf" srcId="{3C691C1E-DEDE-4E94-A643-9C408B629B98}" destId="{F4AD035C-1EC4-402F-94C3-0C788B3D180C}" srcOrd="0" destOrd="0" presId="urn:microsoft.com/office/officeart/2005/8/layout/lProcess2"/>
    <dgm:cxn modelId="{21565E89-3E3F-4611-8123-EF452D20ADFF}" type="presParOf" srcId="{F4AD035C-1EC4-402F-94C3-0C788B3D180C}" destId="{3A284A2E-A81E-4C74-AB2E-4F1A050AD166}" srcOrd="0" destOrd="0" presId="urn:microsoft.com/office/officeart/2005/8/layout/lProcess2"/>
    <dgm:cxn modelId="{93328357-6978-486E-81FC-1049292043A1}" type="presParOf" srcId="{F4AD035C-1EC4-402F-94C3-0C788B3D180C}" destId="{0D887339-7FBA-4FE2-BFE4-8337042F9AB6}" srcOrd="1" destOrd="0" presId="urn:microsoft.com/office/officeart/2005/8/layout/lProcess2"/>
    <dgm:cxn modelId="{CE31F169-5CDF-4ED5-8204-ABF13B2EADCD}" type="presParOf" srcId="{F4AD035C-1EC4-402F-94C3-0C788B3D180C}" destId="{CE41CD29-F770-4C50-8750-CF8FA3147470}" srcOrd="2" destOrd="0" presId="urn:microsoft.com/office/officeart/2005/8/layout/lProcess2"/>
    <dgm:cxn modelId="{6140F8F0-555D-436B-AB50-2EC0FDCF95AA}" type="presParOf" srcId="{F4AD035C-1EC4-402F-94C3-0C788B3D180C}" destId="{736C6298-3187-4E0A-81F7-1FC0C60709E5}" srcOrd="3" destOrd="0" presId="urn:microsoft.com/office/officeart/2005/8/layout/lProcess2"/>
    <dgm:cxn modelId="{740A7FC8-CFAC-49BA-A037-02746673FA11}" type="presParOf" srcId="{F4AD035C-1EC4-402F-94C3-0C788B3D180C}" destId="{BEBFD36B-9A5D-42CE-ACB5-8C3AEE8B6F01}" srcOrd="4" destOrd="0" presId="urn:microsoft.com/office/officeart/2005/8/layout/lProcess2"/>
    <dgm:cxn modelId="{62FCAA39-19F8-4320-91DE-216E46C4BB95}" type="presParOf" srcId="{F4AD035C-1EC4-402F-94C3-0C788B3D180C}" destId="{AE094CD1-D479-416E-A889-E6F65C60D345}" srcOrd="5" destOrd="0" presId="urn:microsoft.com/office/officeart/2005/8/layout/lProcess2"/>
    <dgm:cxn modelId="{E5565CBB-4E62-46C2-9E62-EC7AA898BAE6}" type="presParOf" srcId="{F4AD035C-1EC4-402F-94C3-0C788B3D180C}" destId="{F06B7C69-506C-48F3-B4DE-7F5CCE17BB2D}" srcOrd="6" destOrd="0" presId="urn:microsoft.com/office/officeart/2005/8/layout/lProcess2"/>
    <dgm:cxn modelId="{45D5B0FC-CC80-4BB1-98BD-D8B716F5E772}" type="presParOf" srcId="{F4AD035C-1EC4-402F-94C3-0C788B3D180C}" destId="{93FCC99E-3031-4A22-8F55-BE65810BC9F8}" srcOrd="7" destOrd="0" presId="urn:microsoft.com/office/officeart/2005/8/layout/lProcess2"/>
    <dgm:cxn modelId="{5C11DF74-F21D-4AF6-88D5-261390EBB5C9}" type="presParOf" srcId="{F4AD035C-1EC4-402F-94C3-0C788B3D180C}" destId="{6F8DECC9-0630-4E1A-A5AC-E00F9A35280E}" srcOrd="8" destOrd="0" presId="urn:microsoft.com/office/officeart/2005/8/layout/lProcess2"/>
    <dgm:cxn modelId="{89147EA1-1A3C-4709-B304-B67F032B3D34}" type="presParOf" srcId="{6B8E4DE7-9417-4FD4-BAA8-AB953A936C65}" destId="{7912FDBB-C56F-4096-8ED3-CB231A80CEBF}" srcOrd="1" destOrd="0" presId="urn:microsoft.com/office/officeart/2005/8/layout/lProcess2"/>
    <dgm:cxn modelId="{964CE7AC-6D22-4216-953F-B2C94B1CE78D}" type="presParOf" srcId="{6B8E4DE7-9417-4FD4-BAA8-AB953A936C65}" destId="{91D96B3C-4756-4AEE-B830-36EFD4D01AD2}" srcOrd="2" destOrd="0" presId="urn:microsoft.com/office/officeart/2005/8/layout/lProcess2"/>
    <dgm:cxn modelId="{D0E2B331-CD03-4A66-9408-D7F4BB3BBE00}" type="presParOf" srcId="{91D96B3C-4756-4AEE-B830-36EFD4D01AD2}" destId="{5301CE44-D58F-4606-863B-03F47EB21DDF}" srcOrd="0" destOrd="0" presId="urn:microsoft.com/office/officeart/2005/8/layout/lProcess2"/>
    <dgm:cxn modelId="{22B5806F-EA5A-41D2-A114-BCC1D6D3CA16}" type="presParOf" srcId="{91D96B3C-4756-4AEE-B830-36EFD4D01AD2}" destId="{DB8DE34E-83B1-4491-BF0E-417713019056}" srcOrd="1" destOrd="0" presId="urn:microsoft.com/office/officeart/2005/8/layout/lProcess2"/>
    <dgm:cxn modelId="{1ED0E53C-0E2F-456C-B8FC-D2AB8D6EC430}" type="presParOf" srcId="{91D96B3C-4756-4AEE-B830-36EFD4D01AD2}" destId="{9CCAAAD5-0B1A-4161-BDDB-788013FE0736}" srcOrd="2" destOrd="0" presId="urn:microsoft.com/office/officeart/2005/8/layout/lProcess2"/>
    <dgm:cxn modelId="{B283C4ED-15C3-4115-BB5F-E6F28632B0F3}" type="presParOf" srcId="{9CCAAAD5-0B1A-4161-BDDB-788013FE0736}" destId="{FF227DDC-3F77-4B73-91F2-8433289318B1}" srcOrd="0" destOrd="0" presId="urn:microsoft.com/office/officeart/2005/8/layout/lProcess2"/>
    <dgm:cxn modelId="{2C447833-055A-4A6F-93A9-03D068285364}" type="presParOf" srcId="{FF227DDC-3F77-4B73-91F2-8433289318B1}" destId="{C64F8547-7458-4A3D-8C76-CED348F5CC6B}" srcOrd="0" destOrd="0" presId="urn:microsoft.com/office/officeart/2005/8/layout/lProcess2"/>
    <dgm:cxn modelId="{4782CCC0-4676-45A6-9B8C-53A2D7F3A0E4}" type="presParOf" srcId="{FF227DDC-3F77-4B73-91F2-8433289318B1}" destId="{65DFE78D-3676-49B7-8E78-C4D2732B3B20}" srcOrd="1" destOrd="0" presId="urn:microsoft.com/office/officeart/2005/8/layout/lProcess2"/>
    <dgm:cxn modelId="{79A6406B-80F0-41AC-A61A-15A36EFDE768}" type="presParOf" srcId="{FF227DDC-3F77-4B73-91F2-8433289318B1}" destId="{B6016419-B594-4DFF-93F1-80F9A6F5C9AE}" srcOrd="2" destOrd="0" presId="urn:microsoft.com/office/officeart/2005/8/layout/lProcess2"/>
    <dgm:cxn modelId="{ADA5C427-48D7-40FE-AB9D-63B4EDE1B7F5}" type="presParOf" srcId="{FF227DDC-3F77-4B73-91F2-8433289318B1}" destId="{6A9FFED5-1783-4364-BB99-D3154293DC00}" srcOrd="3" destOrd="0" presId="urn:microsoft.com/office/officeart/2005/8/layout/lProcess2"/>
    <dgm:cxn modelId="{A909395A-5E2F-485F-B718-A79F6FCD3E46}" type="presParOf" srcId="{FF227DDC-3F77-4B73-91F2-8433289318B1}" destId="{D843D73D-02DE-4B51-8E0B-5B89A9C56506}" srcOrd="4" destOrd="0" presId="urn:microsoft.com/office/officeart/2005/8/layout/lProcess2"/>
    <dgm:cxn modelId="{8DBE43C0-DB1D-4547-8765-B25A04F3EAB2}" type="presParOf" srcId="{FF227DDC-3F77-4B73-91F2-8433289318B1}" destId="{DC748C44-2F48-4F58-B4AD-A8148E433ED9}" srcOrd="5" destOrd="0" presId="urn:microsoft.com/office/officeart/2005/8/layout/lProcess2"/>
    <dgm:cxn modelId="{1C6EE45B-5D01-40ED-8EB5-C1C29BCA769A}" type="presParOf" srcId="{FF227DDC-3F77-4B73-91F2-8433289318B1}" destId="{90AE45CF-874C-4EBB-A2F3-9BD7D0DACC38}" srcOrd="6" destOrd="0" presId="urn:microsoft.com/office/officeart/2005/8/layout/lProcess2"/>
    <dgm:cxn modelId="{5CB11A57-2C55-4B8A-9D5D-77558FE9700D}" type="presParOf" srcId="{FF227DDC-3F77-4B73-91F2-8433289318B1}" destId="{F7763B86-D329-45A4-AAAE-0C80BC037606}" srcOrd="7" destOrd="0" presId="urn:microsoft.com/office/officeart/2005/8/layout/lProcess2"/>
    <dgm:cxn modelId="{F6727F51-C12D-418B-B7F7-0E3851C0EF60}" type="presParOf" srcId="{FF227DDC-3F77-4B73-91F2-8433289318B1}" destId="{9970A356-D478-4E3D-9C81-0CD6A17A71AC}" srcOrd="8" destOrd="0" presId="urn:microsoft.com/office/officeart/2005/8/layout/lProcess2"/>
    <dgm:cxn modelId="{C08C7DE3-D7DB-44A3-88AD-B7FF8536F72C}" type="presParOf" srcId="{6B8E4DE7-9417-4FD4-BAA8-AB953A936C65}" destId="{17FAB362-D251-4FFB-AC61-9A340E5522F5}" srcOrd="3" destOrd="0" presId="urn:microsoft.com/office/officeart/2005/8/layout/lProcess2"/>
    <dgm:cxn modelId="{B6769D7F-C6A0-4834-A739-008201A3DA5D}" type="presParOf" srcId="{6B8E4DE7-9417-4FD4-BAA8-AB953A936C65}" destId="{907BA1C6-3E31-4CE0-B040-92994E950586}" srcOrd="4" destOrd="0" presId="urn:microsoft.com/office/officeart/2005/8/layout/lProcess2"/>
    <dgm:cxn modelId="{C2D1B819-40AA-4545-91A9-D728A60AB9A4}" type="presParOf" srcId="{907BA1C6-3E31-4CE0-B040-92994E950586}" destId="{62DBB693-D299-49FE-A3D3-175D569CA5C3}" srcOrd="0" destOrd="0" presId="urn:microsoft.com/office/officeart/2005/8/layout/lProcess2"/>
    <dgm:cxn modelId="{40C0BE2F-C7B1-4584-8C42-C3F61E4271E4}" type="presParOf" srcId="{907BA1C6-3E31-4CE0-B040-92994E950586}" destId="{2967D7B4-C459-460F-871B-4BA20019E335}" srcOrd="1" destOrd="0" presId="urn:microsoft.com/office/officeart/2005/8/layout/lProcess2"/>
    <dgm:cxn modelId="{A2E98977-618B-4D2C-92CE-1B6586297854}" type="presParOf" srcId="{907BA1C6-3E31-4CE0-B040-92994E950586}" destId="{E2A497B9-8B97-4519-8253-311445BB0E9E}" srcOrd="2" destOrd="0" presId="urn:microsoft.com/office/officeart/2005/8/layout/lProcess2"/>
    <dgm:cxn modelId="{B5DE7D8A-D8C3-4567-9D8E-37CCE20C5BD4}" type="presParOf" srcId="{E2A497B9-8B97-4519-8253-311445BB0E9E}" destId="{703F1950-6EA4-4B42-B54E-BD34AC94CD28}" srcOrd="0" destOrd="0" presId="urn:microsoft.com/office/officeart/2005/8/layout/lProcess2"/>
    <dgm:cxn modelId="{EEF571AF-C52C-48C2-8313-F84D95EDF24B}" type="presParOf" srcId="{703F1950-6EA4-4B42-B54E-BD34AC94CD28}" destId="{ED34B3E4-FBA0-4BD3-B00B-5726972AAB73}" srcOrd="0" destOrd="0" presId="urn:microsoft.com/office/officeart/2005/8/layout/lProcess2"/>
    <dgm:cxn modelId="{D6D6C020-BC89-4251-92BB-CCAC956EB617}" type="presParOf" srcId="{703F1950-6EA4-4B42-B54E-BD34AC94CD28}" destId="{759D354E-07CC-4612-ACA9-DE9C166EE2D5}" srcOrd="1" destOrd="0" presId="urn:microsoft.com/office/officeart/2005/8/layout/lProcess2"/>
    <dgm:cxn modelId="{10A6CF5E-9154-4689-A49E-6D511309E246}" type="presParOf" srcId="{703F1950-6EA4-4B42-B54E-BD34AC94CD28}" destId="{82BFAC93-73F3-454E-9742-6555C77C95B4}" srcOrd="2" destOrd="0" presId="urn:microsoft.com/office/officeart/2005/8/layout/lProcess2"/>
    <dgm:cxn modelId="{EF58F134-01F8-4E01-89F3-CDD5077A8D5C}" type="presParOf" srcId="{703F1950-6EA4-4B42-B54E-BD34AC94CD28}" destId="{667BE4D3-EEEC-4362-9F8A-BED0A28A8EEA}" srcOrd="3" destOrd="0" presId="urn:microsoft.com/office/officeart/2005/8/layout/lProcess2"/>
    <dgm:cxn modelId="{7BD9460F-1415-4CF1-9FFB-FC71638B265E}" type="presParOf" srcId="{703F1950-6EA4-4B42-B54E-BD34AC94CD28}" destId="{8FD48B7C-30D9-4112-B8AC-39A97061D398}" srcOrd="4" destOrd="0" presId="urn:microsoft.com/office/officeart/2005/8/layout/lProcess2"/>
    <dgm:cxn modelId="{7C18FBCA-774F-4B12-99DD-679C682869C3}" type="presParOf" srcId="{703F1950-6EA4-4B42-B54E-BD34AC94CD28}" destId="{D31DDB8E-CA9E-4A73-97CB-A908A44050F3}" srcOrd="5" destOrd="0" presId="urn:microsoft.com/office/officeart/2005/8/layout/lProcess2"/>
    <dgm:cxn modelId="{541D7BBD-F8D3-43BE-B64B-C047937337F7}" type="presParOf" srcId="{703F1950-6EA4-4B42-B54E-BD34AC94CD28}" destId="{2D03623D-D626-4214-A1FC-E0C3E6D5059A}" srcOrd="6" destOrd="0" presId="urn:microsoft.com/office/officeart/2005/8/layout/lProcess2"/>
    <dgm:cxn modelId="{49373B6C-BB85-43A0-9E51-50706C782804}" type="presParOf" srcId="{703F1950-6EA4-4B42-B54E-BD34AC94CD28}" destId="{114A1411-759E-4972-B83B-E31F6DE8A60F}" srcOrd="7" destOrd="0" presId="urn:microsoft.com/office/officeart/2005/8/layout/lProcess2"/>
    <dgm:cxn modelId="{F0FDA25E-6B99-4324-A2BA-1525DF73B827}" type="presParOf" srcId="{703F1950-6EA4-4B42-B54E-BD34AC94CD28}" destId="{527E4F96-1460-4D08-87C9-84ED49C8C821}" srcOrd="8" destOrd="0" presId="urn:microsoft.com/office/officeart/2005/8/layout/lProcess2"/>
    <dgm:cxn modelId="{730A63C2-6472-427B-86BF-BAEC98572C4F}" type="presParOf" srcId="{6B8E4DE7-9417-4FD4-BAA8-AB953A936C65}" destId="{F4A3DF7C-A548-4AAB-8E8D-AC6760BDB318}" srcOrd="5" destOrd="0" presId="urn:microsoft.com/office/officeart/2005/8/layout/lProcess2"/>
    <dgm:cxn modelId="{85F4FBC0-0642-4D9C-861A-D85D62977EA7}" type="presParOf" srcId="{6B8E4DE7-9417-4FD4-BAA8-AB953A936C65}" destId="{983BA977-DDA9-47DA-9E32-EE09954E1DA2}" srcOrd="6" destOrd="0" presId="urn:microsoft.com/office/officeart/2005/8/layout/lProcess2"/>
    <dgm:cxn modelId="{BB4DA098-8AE2-442C-978C-659258F19A69}" type="presParOf" srcId="{983BA977-DDA9-47DA-9E32-EE09954E1DA2}" destId="{19113B9A-FD02-4542-B4EB-D7D0B736616D}" srcOrd="0" destOrd="0" presId="urn:microsoft.com/office/officeart/2005/8/layout/lProcess2"/>
    <dgm:cxn modelId="{58268ED5-DE3E-449C-BE45-D7D765C7554D}" type="presParOf" srcId="{983BA977-DDA9-47DA-9E32-EE09954E1DA2}" destId="{AEF0681C-FF9B-4CA8-923C-62C5A7EA0DD0}" srcOrd="1" destOrd="0" presId="urn:microsoft.com/office/officeart/2005/8/layout/lProcess2"/>
    <dgm:cxn modelId="{BD4D4C13-1FCA-49E6-87F7-5443BC0D8C1F}" type="presParOf" srcId="{983BA977-DDA9-47DA-9E32-EE09954E1DA2}" destId="{1714CB50-D4EB-41FB-84DB-6D42A2C8141D}" srcOrd="2" destOrd="0" presId="urn:microsoft.com/office/officeart/2005/8/layout/lProcess2"/>
    <dgm:cxn modelId="{07D233F5-DDD8-4307-A440-97D9D9BFC750}" type="presParOf" srcId="{1714CB50-D4EB-41FB-84DB-6D42A2C8141D}" destId="{D9DD841B-1DA0-462C-8027-E58B4F20EBA2}" srcOrd="0" destOrd="0" presId="urn:microsoft.com/office/officeart/2005/8/layout/lProcess2"/>
    <dgm:cxn modelId="{5DC4457E-69E2-423A-9521-CB3ECAC76E67}" type="presParOf" srcId="{D9DD841B-1DA0-462C-8027-E58B4F20EBA2}" destId="{7A6660C6-FE42-4243-8CB8-3E04A7EE08CA}" srcOrd="0" destOrd="0" presId="urn:microsoft.com/office/officeart/2005/8/layout/lProcess2"/>
    <dgm:cxn modelId="{E35D8511-6C5D-4074-8674-903A1E6892BB}" type="presParOf" srcId="{D9DD841B-1DA0-462C-8027-E58B4F20EBA2}" destId="{AC81689E-03E1-4588-B4B2-7E25E954C397}" srcOrd="1" destOrd="0" presId="urn:microsoft.com/office/officeart/2005/8/layout/lProcess2"/>
    <dgm:cxn modelId="{3A6651C4-BAD8-4A67-9CDB-D9482B6C9240}" type="presParOf" srcId="{D9DD841B-1DA0-462C-8027-E58B4F20EBA2}" destId="{88F28208-41EA-4ABF-A48A-0F5AC59D7137}" srcOrd="2" destOrd="0" presId="urn:microsoft.com/office/officeart/2005/8/layout/lProcess2"/>
    <dgm:cxn modelId="{20627CC6-4F82-4F7A-87B9-B5B60923C4FF}" type="presParOf" srcId="{D9DD841B-1DA0-462C-8027-E58B4F20EBA2}" destId="{EFC64370-E7E4-4374-B7CE-1434A803175F}" srcOrd="3" destOrd="0" presId="urn:microsoft.com/office/officeart/2005/8/layout/lProcess2"/>
    <dgm:cxn modelId="{725BD2F8-930F-4DC1-BDE4-7B5AC41688BC}" type="presParOf" srcId="{D9DD841B-1DA0-462C-8027-E58B4F20EBA2}" destId="{39262172-45E6-4585-BFC4-678061FDB84C}" srcOrd="4" destOrd="0" presId="urn:microsoft.com/office/officeart/2005/8/layout/lProcess2"/>
    <dgm:cxn modelId="{3A53282F-7361-453A-B0B2-061C4E079E8A}" type="presParOf" srcId="{D9DD841B-1DA0-462C-8027-E58B4F20EBA2}" destId="{4C2D232D-CA3C-45E1-976A-D7A3887E4583}" srcOrd="5" destOrd="0" presId="urn:microsoft.com/office/officeart/2005/8/layout/lProcess2"/>
    <dgm:cxn modelId="{CCD1D5AB-5297-4DE2-98FB-967CADBC0270}" type="presParOf" srcId="{D9DD841B-1DA0-462C-8027-E58B4F20EBA2}" destId="{D79FB25B-0491-44D0-B94F-54A88B45FF14}" srcOrd="6" destOrd="0" presId="urn:microsoft.com/office/officeart/2005/8/layout/lProcess2"/>
    <dgm:cxn modelId="{A8E0862A-015D-4418-94CE-1DB27D857CBE}" type="presParOf" srcId="{D9DD841B-1DA0-462C-8027-E58B4F20EBA2}" destId="{07EC7E74-B286-4D99-ABAB-03F1A5063C3D}" srcOrd="7" destOrd="0" presId="urn:microsoft.com/office/officeart/2005/8/layout/lProcess2"/>
    <dgm:cxn modelId="{82C5412D-859E-4E66-895B-5DC537CF8650}" type="presParOf" srcId="{D9DD841B-1DA0-462C-8027-E58B4F20EBA2}" destId="{DD52B892-8565-4F71-B7A5-A01C624EB050}" srcOrd="8" destOrd="0" presId="urn:microsoft.com/office/officeart/2005/8/layout/lProcess2"/>
    <dgm:cxn modelId="{164B7A5E-5BC8-4544-8347-CCF0E1679EA0}" type="presParOf" srcId="{6B8E4DE7-9417-4FD4-BAA8-AB953A936C65}" destId="{0766F143-F5E6-4C02-A25F-02D0CD5E3760}" srcOrd="7" destOrd="0" presId="urn:microsoft.com/office/officeart/2005/8/layout/lProcess2"/>
    <dgm:cxn modelId="{7DED737D-E5FA-418C-A3F1-C86627A21463}" type="presParOf" srcId="{6B8E4DE7-9417-4FD4-BAA8-AB953A936C65}" destId="{259DFA83-75A1-4600-8CF5-AF8A27F95CF1}" srcOrd="8" destOrd="0" presId="urn:microsoft.com/office/officeart/2005/8/layout/lProcess2"/>
    <dgm:cxn modelId="{D152E92B-3479-465F-9ADF-820910E44CE6}" type="presParOf" srcId="{259DFA83-75A1-4600-8CF5-AF8A27F95CF1}" destId="{AB54867B-D13A-4608-93A0-22B28C25F802}" srcOrd="0" destOrd="0" presId="urn:microsoft.com/office/officeart/2005/8/layout/lProcess2"/>
    <dgm:cxn modelId="{753C31C9-DC92-47C2-8AD4-A3E40CAE779C}" type="presParOf" srcId="{259DFA83-75A1-4600-8CF5-AF8A27F95CF1}" destId="{C23700FF-D461-4B1F-B157-E9C55FE3D49D}" srcOrd="1" destOrd="0" presId="urn:microsoft.com/office/officeart/2005/8/layout/lProcess2"/>
    <dgm:cxn modelId="{1E00F87A-8890-4ABD-94E6-10EB143C60C8}" type="presParOf" srcId="{259DFA83-75A1-4600-8CF5-AF8A27F95CF1}" destId="{DA9CC203-38F9-40C8-8C84-2B0CD92E3C02}" srcOrd="2" destOrd="0" presId="urn:microsoft.com/office/officeart/2005/8/layout/lProcess2"/>
    <dgm:cxn modelId="{0BB53443-839B-4AF9-8BBE-435C18EB9F5F}" type="presParOf" srcId="{DA9CC203-38F9-40C8-8C84-2B0CD92E3C02}" destId="{368F49D1-8B11-4992-A0A5-95B6DCC2797A}" srcOrd="0" destOrd="0" presId="urn:microsoft.com/office/officeart/2005/8/layout/lProcess2"/>
    <dgm:cxn modelId="{3955B661-B885-40B9-86D7-58E9E31053EB}" type="presParOf" srcId="{368F49D1-8B11-4992-A0A5-95B6DCC2797A}" destId="{6DC5509E-B0E2-46B9-92C0-ED8217A41AD2}" srcOrd="0" destOrd="0" presId="urn:microsoft.com/office/officeart/2005/8/layout/lProcess2"/>
    <dgm:cxn modelId="{A01B28AF-DD62-4B64-A66C-F13372E7E355}" type="presParOf" srcId="{368F49D1-8B11-4992-A0A5-95B6DCC2797A}" destId="{9BAE23AE-9A5D-4107-ACD2-03FFAC48844C}" srcOrd="1" destOrd="0" presId="urn:microsoft.com/office/officeart/2005/8/layout/lProcess2"/>
    <dgm:cxn modelId="{9996E0BC-5739-4173-BF7D-E41A0CCB1774}" type="presParOf" srcId="{368F49D1-8B11-4992-A0A5-95B6DCC2797A}" destId="{81F79875-3350-40BC-8DAF-C49DDFBF920C}" srcOrd="2" destOrd="0" presId="urn:microsoft.com/office/officeart/2005/8/layout/lProcess2"/>
    <dgm:cxn modelId="{81E98F6A-AC28-4874-B792-541FB400717B}" type="presParOf" srcId="{368F49D1-8B11-4992-A0A5-95B6DCC2797A}" destId="{BB25541B-96CF-46E7-9F31-F94C2C31CD98}" srcOrd="3" destOrd="0" presId="urn:microsoft.com/office/officeart/2005/8/layout/lProcess2"/>
    <dgm:cxn modelId="{5CFEE563-BCDF-4071-B323-3F84B6399239}" type="presParOf" srcId="{368F49D1-8B11-4992-A0A5-95B6DCC2797A}" destId="{C34609B4-4A87-49D8-BDC0-1A60F13645B0}" srcOrd="4" destOrd="0" presId="urn:microsoft.com/office/officeart/2005/8/layout/lProcess2"/>
    <dgm:cxn modelId="{E3AB7084-5FFB-41F3-BEE0-254F00CFEE70}" type="presParOf" srcId="{368F49D1-8B11-4992-A0A5-95B6DCC2797A}" destId="{9F42F38A-CE0B-42CC-8588-A4227E908921}" srcOrd="5" destOrd="0" presId="urn:microsoft.com/office/officeart/2005/8/layout/lProcess2"/>
    <dgm:cxn modelId="{88A8E77F-2B2A-4D2C-903C-92342239D23D}" type="presParOf" srcId="{368F49D1-8B11-4992-A0A5-95B6DCC2797A}" destId="{EDE0BA69-F009-429C-AEF1-876A6FDB638D}" srcOrd="6" destOrd="0" presId="urn:microsoft.com/office/officeart/2005/8/layout/lProcess2"/>
    <dgm:cxn modelId="{4C43430C-DDF6-49F6-A3A6-5D53D80BBF80}" type="presParOf" srcId="{368F49D1-8B11-4992-A0A5-95B6DCC2797A}" destId="{B7F7FDFF-EF0B-4969-9F70-9D158634E820}" srcOrd="7" destOrd="0" presId="urn:microsoft.com/office/officeart/2005/8/layout/lProcess2"/>
    <dgm:cxn modelId="{1F60136D-B4A4-494A-AF15-1923C58C7937}" type="presParOf" srcId="{368F49D1-8B11-4992-A0A5-95B6DCC2797A}" destId="{673DA80A-0C57-4747-B5A4-5391646BFEA9}" srcOrd="8" destOrd="0" presId="urn:microsoft.com/office/officeart/2005/8/layout/lProcess2"/>
    <dgm:cxn modelId="{81A005D9-6DAD-4A7C-97D2-F136EB3254EC}" type="presParOf" srcId="{6B8E4DE7-9417-4FD4-BAA8-AB953A936C65}" destId="{E954BBAE-091E-4A17-AD72-A1E4BEC08F13}" srcOrd="9" destOrd="0" presId="urn:microsoft.com/office/officeart/2005/8/layout/lProcess2"/>
    <dgm:cxn modelId="{26DD5782-7C11-4DBB-A6D3-E0DB064B990B}" type="presParOf" srcId="{6B8E4DE7-9417-4FD4-BAA8-AB953A936C65}" destId="{D866BC12-2EA1-4DD8-8104-66B6AAAC52F5}" srcOrd="10" destOrd="0" presId="urn:microsoft.com/office/officeart/2005/8/layout/lProcess2"/>
    <dgm:cxn modelId="{31B1BA32-589B-41CA-A788-0E6D4FB1BA68}" type="presParOf" srcId="{D866BC12-2EA1-4DD8-8104-66B6AAAC52F5}" destId="{CF9570BE-5254-4104-BD3B-CD3FD89E8D3E}" srcOrd="0" destOrd="0" presId="urn:microsoft.com/office/officeart/2005/8/layout/lProcess2"/>
    <dgm:cxn modelId="{59120C91-88DD-4D23-8AE6-9EA85F759694}" type="presParOf" srcId="{D866BC12-2EA1-4DD8-8104-66B6AAAC52F5}" destId="{F7D899E3-35A4-44C8-B232-8341BDAE0BD2}" srcOrd="1" destOrd="0" presId="urn:microsoft.com/office/officeart/2005/8/layout/lProcess2"/>
    <dgm:cxn modelId="{11AC0AC4-B36A-47B1-93D2-67E2355ADDAF}" type="presParOf" srcId="{D866BC12-2EA1-4DD8-8104-66B6AAAC52F5}" destId="{CF242EC7-BBA3-42A4-AB00-BB53F4BAFDB9}" srcOrd="2" destOrd="0" presId="urn:microsoft.com/office/officeart/2005/8/layout/lProcess2"/>
    <dgm:cxn modelId="{562709A7-2981-4AD0-B853-7FB58AB700D4}" type="presParOf" srcId="{CF242EC7-BBA3-42A4-AB00-BB53F4BAFDB9}" destId="{B626A93E-05CB-4E76-B854-940531C5E549}" srcOrd="0" destOrd="0" presId="urn:microsoft.com/office/officeart/2005/8/layout/lProcess2"/>
    <dgm:cxn modelId="{014A5E1A-57E2-47E5-8538-ADF58D5A2CD5}" type="presParOf" srcId="{B626A93E-05CB-4E76-B854-940531C5E549}" destId="{097EC8DF-5C93-4A2E-AE8B-7DBCA6046875}" srcOrd="0" destOrd="0" presId="urn:microsoft.com/office/officeart/2005/8/layout/lProcess2"/>
    <dgm:cxn modelId="{BE40B399-D044-4D0E-B406-307A741BF803}" type="presParOf" srcId="{B626A93E-05CB-4E76-B854-940531C5E549}" destId="{A6440015-662F-491A-BCC3-49E000CBD219}" srcOrd="1" destOrd="0" presId="urn:microsoft.com/office/officeart/2005/8/layout/lProcess2"/>
    <dgm:cxn modelId="{25DCECB8-4A5B-435E-A253-207125612FC9}" type="presParOf" srcId="{B626A93E-05CB-4E76-B854-940531C5E549}" destId="{6D272C07-CE14-4DBE-AB02-4DEDAABC7C7C}" srcOrd="2" destOrd="0" presId="urn:microsoft.com/office/officeart/2005/8/layout/lProcess2"/>
    <dgm:cxn modelId="{62A6FB6E-677C-429D-8D3A-C7A86168437A}" type="presParOf" srcId="{B626A93E-05CB-4E76-B854-940531C5E549}" destId="{A20E7587-6222-4E37-BCF5-F808EE0270BB}" srcOrd="3" destOrd="0" presId="urn:microsoft.com/office/officeart/2005/8/layout/lProcess2"/>
    <dgm:cxn modelId="{8D0A8577-EB1F-4301-8937-33F4C839C910}" type="presParOf" srcId="{B626A93E-05CB-4E76-B854-940531C5E549}" destId="{B18235A3-F30A-4F1F-A65A-71CAD49F1C21}" srcOrd="4" destOrd="0" presId="urn:microsoft.com/office/officeart/2005/8/layout/lProcess2"/>
    <dgm:cxn modelId="{ABFF4285-915E-47D1-B89E-662E155A4757}" type="presParOf" srcId="{B626A93E-05CB-4E76-B854-940531C5E549}" destId="{2F59715A-5FF9-4DE4-AC5A-5A059B123BC4}" srcOrd="5" destOrd="0" presId="urn:microsoft.com/office/officeart/2005/8/layout/lProcess2"/>
    <dgm:cxn modelId="{119725DB-A1D7-4FA3-ACC5-F0CDA09D8C60}" type="presParOf" srcId="{B626A93E-05CB-4E76-B854-940531C5E549}" destId="{E80D3793-1B4F-4BE2-99D4-8C4A4095A944}" srcOrd="6" destOrd="0" presId="urn:microsoft.com/office/officeart/2005/8/layout/lProcess2"/>
    <dgm:cxn modelId="{3ED39B29-C12C-4EDD-8B70-353E7C7D4F65}" type="presParOf" srcId="{B626A93E-05CB-4E76-B854-940531C5E549}" destId="{C4A842F8-A79F-430A-8A0A-79B83477633C}" srcOrd="7" destOrd="0" presId="urn:microsoft.com/office/officeart/2005/8/layout/lProcess2"/>
    <dgm:cxn modelId="{1F8FDB78-FB13-4DC7-AD57-4A6F1DC88635}" type="presParOf" srcId="{B626A93E-05CB-4E76-B854-940531C5E549}" destId="{F079031E-3A09-49D6-BFFD-2A4424033E02}" srcOrd="8" destOrd="0" presId="urn:microsoft.com/office/officeart/2005/8/layout/lProcess2"/>
    <dgm:cxn modelId="{864F2B54-6554-4B9E-96FD-90AA878C3043}" type="presParOf" srcId="{6B8E4DE7-9417-4FD4-BAA8-AB953A936C65}" destId="{47EB4CDB-878E-4CC3-AC95-0D572179E111}" srcOrd="11" destOrd="0" presId="urn:microsoft.com/office/officeart/2005/8/layout/lProcess2"/>
    <dgm:cxn modelId="{09BB8625-4D08-4499-9920-01D6D0133D62}" type="presParOf" srcId="{6B8E4DE7-9417-4FD4-BAA8-AB953A936C65}" destId="{582B8DB2-9127-47C9-BE8A-2C18830AFC32}" srcOrd="12" destOrd="0" presId="urn:microsoft.com/office/officeart/2005/8/layout/lProcess2"/>
    <dgm:cxn modelId="{243C6E1D-0C05-4788-A672-C18ABF7BDD6B}" type="presParOf" srcId="{582B8DB2-9127-47C9-BE8A-2C18830AFC32}" destId="{C85CFE5E-B855-4A7A-882F-1747D34E7E6F}" srcOrd="0" destOrd="0" presId="urn:microsoft.com/office/officeart/2005/8/layout/lProcess2"/>
    <dgm:cxn modelId="{3DC57A57-0444-46CA-80AC-9B01BD8802AA}" type="presParOf" srcId="{582B8DB2-9127-47C9-BE8A-2C18830AFC32}" destId="{8E681EDC-B21E-4B2A-A842-7E6A02AC95D6}" srcOrd="1" destOrd="0" presId="urn:microsoft.com/office/officeart/2005/8/layout/lProcess2"/>
    <dgm:cxn modelId="{787C720B-EBEE-4092-87BE-A7F8B1DED0A5}" type="presParOf" srcId="{582B8DB2-9127-47C9-BE8A-2C18830AFC32}" destId="{BB47CB99-511B-4AE0-8E00-3B8B070ED16F}" srcOrd="2" destOrd="0" presId="urn:microsoft.com/office/officeart/2005/8/layout/lProcess2"/>
    <dgm:cxn modelId="{AA3ED41D-F951-4A79-BE3C-D6E5736608B8}" type="presParOf" srcId="{BB47CB99-511B-4AE0-8E00-3B8B070ED16F}" destId="{0655CB24-A1FC-4F8E-A88B-039E9A6A086F}" srcOrd="0" destOrd="0" presId="urn:microsoft.com/office/officeart/2005/8/layout/lProcess2"/>
    <dgm:cxn modelId="{EA3C6943-FF69-4464-9FD7-4790988AE919}" type="presParOf" srcId="{0655CB24-A1FC-4F8E-A88B-039E9A6A086F}" destId="{C484F655-3C9A-4964-876F-B5F67DC03167}" srcOrd="0" destOrd="0" presId="urn:microsoft.com/office/officeart/2005/8/layout/lProcess2"/>
    <dgm:cxn modelId="{14458C2A-AACD-4064-B50F-A74D092B147C}" type="presParOf" srcId="{0655CB24-A1FC-4F8E-A88B-039E9A6A086F}" destId="{F3349C72-26CB-4D04-9817-224E5C9B2A60}" srcOrd="1" destOrd="0" presId="urn:microsoft.com/office/officeart/2005/8/layout/lProcess2"/>
    <dgm:cxn modelId="{46ED6F59-9829-4B4E-972E-4F5D3507116B}" type="presParOf" srcId="{0655CB24-A1FC-4F8E-A88B-039E9A6A086F}" destId="{2F9E107B-6C95-4DA6-AFA0-513AF4A3DCBC}" srcOrd="2" destOrd="0" presId="urn:microsoft.com/office/officeart/2005/8/layout/lProcess2"/>
    <dgm:cxn modelId="{6CA4E015-D80D-4695-BF35-6BFE8AEF693C}" type="presParOf" srcId="{0655CB24-A1FC-4F8E-A88B-039E9A6A086F}" destId="{AF9503B6-AA06-4189-AEA2-AAD182962B72}" srcOrd="3" destOrd="0" presId="urn:microsoft.com/office/officeart/2005/8/layout/lProcess2"/>
    <dgm:cxn modelId="{D6AE15B0-32E2-44F0-8293-53867C19F3C6}" type="presParOf" srcId="{0655CB24-A1FC-4F8E-A88B-039E9A6A086F}" destId="{162AB4EE-FE22-44EE-803A-EF6B65AF5879}" srcOrd="4" destOrd="0" presId="urn:microsoft.com/office/officeart/2005/8/layout/lProcess2"/>
    <dgm:cxn modelId="{A3A3CB07-C28E-4C3C-8CBF-A52C6CAFA71C}" type="presParOf" srcId="{0655CB24-A1FC-4F8E-A88B-039E9A6A086F}" destId="{00E8B2B5-C021-48AF-A2B8-A973C4AF2842}" srcOrd="5" destOrd="0" presId="urn:microsoft.com/office/officeart/2005/8/layout/lProcess2"/>
    <dgm:cxn modelId="{7D0E7D83-F9CA-46E2-AA42-52A438767BBE}" type="presParOf" srcId="{0655CB24-A1FC-4F8E-A88B-039E9A6A086F}" destId="{19A69BBA-104C-4686-AB14-722E42AC20A9}" srcOrd="6" destOrd="0" presId="urn:microsoft.com/office/officeart/2005/8/layout/lProcess2"/>
    <dgm:cxn modelId="{C79EB054-1C9B-4E2E-B27A-589158D001FE}" type="presParOf" srcId="{0655CB24-A1FC-4F8E-A88B-039E9A6A086F}" destId="{5BB22588-FDE4-444C-A229-3FE9793A5CB8}" srcOrd="7" destOrd="0" presId="urn:microsoft.com/office/officeart/2005/8/layout/lProcess2"/>
    <dgm:cxn modelId="{EE682000-0541-40F0-8FD2-2707C11377CF}" type="presParOf" srcId="{0655CB24-A1FC-4F8E-A88B-039E9A6A086F}" destId="{6BDC2FF7-BB97-46A7-AE4B-BC067ECA4E9D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1B1048-F35C-4FF3-8BF4-5551E90E1506}" type="doc">
      <dgm:prSet loTypeId="urn:microsoft.com/office/officeart/2005/8/layout/lProcess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518E5EBA-6CDA-491C-9C8C-41F526665DD1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800" b="1" dirty="0" err="1"/>
            <a:t>Статті</a:t>
          </a:r>
          <a:r>
            <a:rPr lang="ru-RU" sz="1800" b="1" dirty="0"/>
            <a:t> </a:t>
          </a:r>
          <a:r>
            <a:rPr lang="ru-RU" sz="1800" b="1" dirty="0" err="1"/>
            <a:t>витрат</a:t>
          </a:r>
          <a:endParaRPr lang="ru-RU" sz="1800" b="1" dirty="0"/>
        </a:p>
      </dgm:t>
    </dgm:pt>
    <dgm:pt modelId="{0EC3C917-BB6C-43E2-87DF-B4D8EE479E54}" type="parTrans" cxnId="{0BF1AB11-3769-4FB2-83C5-1C6B844DF657}">
      <dgm:prSet/>
      <dgm:spPr/>
      <dgm:t>
        <a:bodyPr/>
        <a:lstStyle/>
        <a:p>
          <a:endParaRPr lang="ru-RU"/>
        </a:p>
      </dgm:t>
    </dgm:pt>
    <dgm:pt modelId="{F595FE8A-1BB0-4059-A580-12B82E3931B7}" type="sibTrans" cxnId="{0BF1AB11-3769-4FB2-83C5-1C6B844DF657}">
      <dgm:prSet/>
      <dgm:spPr/>
      <dgm:t>
        <a:bodyPr/>
        <a:lstStyle/>
        <a:p>
          <a:endParaRPr lang="ru-RU"/>
        </a:p>
      </dgm:t>
    </dgm:pt>
    <dgm:pt modelId="{195A2633-957B-4EE0-A48A-5ACD323A4EC9}">
      <dgm:prSet phldrT="[Текст]" custT="1"/>
      <dgm:spPr/>
      <dgm:t>
        <a:bodyPr/>
        <a:lstStyle/>
        <a:p>
          <a:r>
            <a:rPr lang="ru-RU" sz="1800" b="1" dirty="0" err="1"/>
            <a:t>Заробітна</a:t>
          </a:r>
          <a:r>
            <a:rPr lang="ru-RU" sz="1800" b="1" dirty="0"/>
            <a:t> плата</a:t>
          </a:r>
        </a:p>
      </dgm:t>
    </dgm:pt>
    <dgm:pt modelId="{27528485-52BD-4C37-9CD7-F8EF6E9DE076}" type="parTrans" cxnId="{91196F68-697F-4167-99C0-1C3FB1682C9C}">
      <dgm:prSet/>
      <dgm:spPr/>
      <dgm:t>
        <a:bodyPr/>
        <a:lstStyle/>
        <a:p>
          <a:endParaRPr lang="ru-RU"/>
        </a:p>
      </dgm:t>
    </dgm:pt>
    <dgm:pt modelId="{94E41891-B393-4EB6-80A5-EFD08FFBFFB2}" type="sibTrans" cxnId="{91196F68-697F-4167-99C0-1C3FB1682C9C}">
      <dgm:prSet/>
      <dgm:spPr/>
      <dgm:t>
        <a:bodyPr/>
        <a:lstStyle/>
        <a:p>
          <a:endParaRPr lang="ru-RU"/>
        </a:p>
      </dgm:t>
    </dgm:pt>
    <dgm:pt modelId="{D3050BF0-8CB5-462B-9B7C-3B0715118C6F}">
      <dgm:prSet phldrT="[Текст]" custT="1"/>
      <dgm:spPr/>
      <dgm:t>
        <a:bodyPr/>
        <a:lstStyle/>
        <a:p>
          <a:r>
            <a:rPr lang="ru-RU" sz="1800" b="1" dirty="0" err="1"/>
            <a:t>медикаменти</a:t>
          </a:r>
          <a:endParaRPr lang="ru-RU" sz="1800" b="1" dirty="0"/>
        </a:p>
      </dgm:t>
    </dgm:pt>
    <dgm:pt modelId="{F3645C2D-4B16-4AF7-8AFA-52E5D44A9555}" type="parTrans" cxnId="{BD29F706-9A7F-4B29-9A86-C5C5E4576D8F}">
      <dgm:prSet/>
      <dgm:spPr/>
      <dgm:t>
        <a:bodyPr/>
        <a:lstStyle/>
        <a:p>
          <a:endParaRPr lang="ru-RU"/>
        </a:p>
      </dgm:t>
    </dgm:pt>
    <dgm:pt modelId="{09D44B8D-32B2-4F3B-9422-6E4BE68E6DF3}" type="sibTrans" cxnId="{BD29F706-9A7F-4B29-9A86-C5C5E4576D8F}">
      <dgm:prSet/>
      <dgm:spPr/>
      <dgm:t>
        <a:bodyPr/>
        <a:lstStyle/>
        <a:p>
          <a:endParaRPr lang="ru-RU"/>
        </a:p>
      </dgm:t>
    </dgm:pt>
    <dgm:pt modelId="{36BDBD78-CFF8-485C-8549-7108652BB0FF}">
      <dgm:prSet phldrT="[Текст]" custT="1"/>
      <dgm:spPr/>
      <dgm:t>
        <a:bodyPr/>
        <a:lstStyle/>
        <a:p>
          <a:r>
            <a:rPr lang="ru-RU" sz="1800" b="1" dirty="0" err="1"/>
            <a:t>харчування</a:t>
          </a:r>
          <a:endParaRPr lang="ru-RU" sz="1800" b="1" dirty="0"/>
        </a:p>
      </dgm:t>
    </dgm:pt>
    <dgm:pt modelId="{9EA0A0AB-1A68-4400-9332-2A3A0890F363}" type="parTrans" cxnId="{E0163C84-0484-4E64-A83E-76B241E37246}">
      <dgm:prSet/>
      <dgm:spPr/>
      <dgm:t>
        <a:bodyPr/>
        <a:lstStyle/>
        <a:p>
          <a:endParaRPr lang="ru-RU"/>
        </a:p>
      </dgm:t>
    </dgm:pt>
    <dgm:pt modelId="{5D2CACF1-3650-483E-8DE6-6BA55EFF5032}" type="sibTrans" cxnId="{E0163C84-0484-4E64-A83E-76B241E37246}">
      <dgm:prSet/>
      <dgm:spPr/>
      <dgm:t>
        <a:bodyPr/>
        <a:lstStyle/>
        <a:p>
          <a:endParaRPr lang="ru-RU"/>
        </a:p>
      </dgm:t>
    </dgm:pt>
    <dgm:pt modelId="{94E8260D-7FA0-4EA2-9C6F-E4C3E5A1F98C}">
      <dgm:prSet phldrT="[Текст]" custT="1"/>
      <dgm:spPr/>
      <dgm:t>
        <a:bodyPr/>
        <a:lstStyle/>
        <a:p>
          <a:r>
            <a:rPr lang="ru-RU" sz="1800" b="1" dirty="0" err="1"/>
            <a:t>Інші</a:t>
          </a:r>
          <a:r>
            <a:rPr lang="ru-RU" sz="1800" b="1" dirty="0"/>
            <a:t> </a:t>
          </a:r>
          <a:r>
            <a:rPr lang="ru-RU" sz="1800" b="1" dirty="0" err="1"/>
            <a:t>послуги</a:t>
          </a:r>
          <a:endParaRPr lang="ru-RU" sz="1800" b="1" dirty="0"/>
        </a:p>
      </dgm:t>
    </dgm:pt>
    <dgm:pt modelId="{5A59E662-AD7D-4151-BFF8-F3EEDD425A3B}" type="parTrans" cxnId="{57108FF8-C6C4-4BC9-9B33-E79CE7C6FE19}">
      <dgm:prSet/>
      <dgm:spPr/>
      <dgm:t>
        <a:bodyPr/>
        <a:lstStyle/>
        <a:p>
          <a:endParaRPr lang="ru-RU"/>
        </a:p>
      </dgm:t>
    </dgm:pt>
    <dgm:pt modelId="{57255FA9-A509-4E93-970F-397E18E66BE2}" type="sibTrans" cxnId="{57108FF8-C6C4-4BC9-9B33-E79CE7C6FE19}">
      <dgm:prSet/>
      <dgm:spPr/>
      <dgm:t>
        <a:bodyPr/>
        <a:lstStyle/>
        <a:p>
          <a:endParaRPr lang="ru-RU"/>
        </a:p>
      </dgm:t>
    </dgm:pt>
    <dgm:pt modelId="{3F50D17C-9D4B-4272-BAAC-82BE8C0B75CF}">
      <dgm:prSet phldrT="[Текст]" phldr="1"/>
      <dgm:spPr/>
      <dgm:t>
        <a:bodyPr/>
        <a:lstStyle/>
        <a:p>
          <a:endParaRPr lang="ru-RU" b="1" dirty="0"/>
        </a:p>
      </dgm:t>
    </dgm:pt>
    <dgm:pt modelId="{44DC6B15-180C-4A17-A357-FE57E6FC0942}" type="sibTrans" cxnId="{4693AE57-787B-40B1-BA95-F5907F500A0F}">
      <dgm:prSet/>
      <dgm:spPr/>
      <dgm:t>
        <a:bodyPr/>
        <a:lstStyle/>
        <a:p>
          <a:endParaRPr lang="ru-RU"/>
        </a:p>
      </dgm:t>
    </dgm:pt>
    <dgm:pt modelId="{DBD7A16E-0B56-4C22-B8EA-8B77EC89F15F}" type="parTrans" cxnId="{4693AE57-787B-40B1-BA95-F5907F500A0F}">
      <dgm:prSet/>
      <dgm:spPr/>
      <dgm:t>
        <a:bodyPr/>
        <a:lstStyle/>
        <a:p>
          <a:endParaRPr lang="ru-RU"/>
        </a:p>
      </dgm:t>
    </dgm:pt>
    <dgm:pt modelId="{838D7865-A93E-42AB-AF7A-C19C7B94E873}" type="pres">
      <dgm:prSet presAssocID="{DE1B1048-F35C-4FF3-8BF4-5551E90E1506}" presName="theList" presStyleCnt="0">
        <dgm:presLayoutVars>
          <dgm:dir/>
          <dgm:animLvl val="lvl"/>
          <dgm:resizeHandles val="exact"/>
        </dgm:presLayoutVars>
      </dgm:prSet>
      <dgm:spPr/>
    </dgm:pt>
    <dgm:pt modelId="{714109EB-B5A9-47BF-8843-D93D8A797DC2}" type="pres">
      <dgm:prSet presAssocID="{3F50D17C-9D4B-4272-BAAC-82BE8C0B75CF}" presName="compNode" presStyleCnt="0"/>
      <dgm:spPr/>
    </dgm:pt>
    <dgm:pt modelId="{5B238B21-58B6-47AC-9434-63F12576E5B3}" type="pres">
      <dgm:prSet presAssocID="{3F50D17C-9D4B-4272-BAAC-82BE8C0B75CF}" presName="aNode" presStyleLbl="bgShp" presStyleIdx="0" presStyleCnt="1" custLinFactNeighborX="-3333"/>
      <dgm:spPr/>
    </dgm:pt>
    <dgm:pt modelId="{7105FF0F-9D04-467C-BD1B-D0FD64DCFAA6}" type="pres">
      <dgm:prSet presAssocID="{3F50D17C-9D4B-4272-BAAC-82BE8C0B75CF}" presName="textNode" presStyleLbl="bgShp" presStyleIdx="0" presStyleCnt="1"/>
      <dgm:spPr/>
    </dgm:pt>
    <dgm:pt modelId="{6DC874C1-FAE9-4336-BD4C-8A9932182F66}" type="pres">
      <dgm:prSet presAssocID="{3F50D17C-9D4B-4272-BAAC-82BE8C0B75CF}" presName="compChildNode" presStyleCnt="0"/>
      <dgm:spPr/>
    </dgm:pt>
    <dgm:pt modelId="{6645015F-7D0B-4B64-92EB-829A18F82263}" type="pres">
      <dgm:prSet presAssocID="{3F50D17C-9D4B-4272-BAAC-82BE8C0B75CF}" presName="theInnerList" presStyleCnt="0"/>
      <dgm:spPr/>
    </dgm:pt>
    <dgm:pt modelId="{2D44A3A3-34E9-4D30-B63E-D62D769DD7A4}" type="pres">
      <dgm:prSet presAssocID="{518E5EBA-6CDA-491C-9C8C-41F526665DD1}" presName="childNode" presStyleLbl="node1" presStyleIdx="0" presStyleCnt="5">
        <dgm:presLayoutVars>
          <dgm:bulletEnabled val="1"/>
        </dgm:presLayoutVars>
      </dgm:prSet>
      <dgm:spPr/>
    </dgm:pt>
    <dgm:pt modelId="{3F298D78-2779-450E-BBAA-FD20FDC2FC18}" type="pres">
      <dgm:prSet presAssocID="{518E5EBA-6CDA-491C-9C8C-41F526665DD1}" presName="aSpace2" presStyleCnt="0"/>
      <dgm:spPr/>
    </dgm:pt>
    <dgm:pt modelId="{11178B06-5320-46E4-96E6-448F8CD7C739}" type="pres">
      <dgm:prSet presAssocID="{195A2633-957B-4EE0-A48A-5ACD323A4EC9}" presName="childNode" presStyleLbl="node1" presStyleIdx="1" presStyleCnt="5">
        <dgm:presLayoutVars>
          <dgm:bulletEnabled val="1"/>
        </dgm:presLayoutVars>
      </dgm:prSet>
      <dgm:spPr/>
    </dgm:pt>
    <dgm:pt modelId="{F3464375-C7DC-4AFC-AEEE-0E2319338A03}" type="pres">
      <dgm:prSet presAssocID="{195A2633-957B-4EE0-A48A-5ACD323A4EC9}" presName="aSpace2" presStyleCnt="0"/>
      <dgm:spPr/>
    </dgm:pt>
    <dgm:pt modelId="{EEA0E676-C10E-466E-8111-790E18979357}" type="pres">
      <dgm:prSet presAssocID="{D3050BF0-8CB5-462B-9B7C-3B0715118C6F}" presName="childNode" presStyleLbl="node1" presStyleIdx="2" presStyleCnt="5">
        <dgm:presLayoutVars>
          <dgm:bulletEnabled val="1"/>
        </dgm:presLayoutVars>
      </dgm:prSet>
      <dgm:spPr/>
    </dgm:pt>
    <dgm:pt modelId="{643A3AD8-BDB0-4A35-9195-1F492E6B29FF}" type="pres">
      <dgm:prSet presAssocID="{D3050BF0-8CB5-462B-9B7C-3B0715118C6F}" presName="aSpace2" presStyleCnt="0"/>
      <dgm:spPr/>
    </dgm:pt>
    <dgm:pt modelId="{576DBF0B-0D22-4417-8D61-4AA381ECD8FC}" type="pres">
      <dgm:prSet presAssocID="{36BDBD78-CFF8-485C-8549-7108652BB0FF}" presName="childNode" presStyleLbl="node1" presStyleIdx="3" presStyleCnt="5">
        <dgm:presLayoutVars>
          <dgm:bulletEnabled val="1"/>
        </dgm:presLayoutVars>
      </dgm:prSet>
      <dgm:spPr/>
    </dgm:pt>
    <dgm:pt modelId="{F7BAC630-31E5-4DAB-AE31-CD7A81C90C05}" type="pres">
      <dgm:prSet presAssocID="{36BDBD78-CFF8-485C-8549-7108652BB0FF}" presName="aSpace2" presStyleCnt="0"/>
      <dgm:spPr/>
    </dgm:pt>
    <dgm:pt modelId="{3F3EA949-F2A7-4C82-8C4E-93A9DC95C1FD}" type="pres">
      <dgm:prSet presAssocID="{94E8260D-7FA0-4EA2-9C6F-E4C3E5A1F98C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BD29F706-9A7F-4B29-9A86-C5C5E4576D8F}" srcId="{3F50D17C-9D4B-4272-BAAC-82BE8C0B75CF}" destId="{D3050BF0-8CB5-462B-9B7C-3B0715118C6F}" srcOrd="2" destOrd="0" parTransId="{F3645C2D-4B16-4AF7-8AFA-52E5D44A9555}" sibTransId="{09D44B8D-32B2-4F3B-9422-6E4BE68E6DF3}"/>
    <dgm:cxn modelId="{0BF1AB11-3769-4FB2-83C5-1C6B844DF657}" srcId="{3F50D17C-9D4B-4272-BAAC-82BE8C0B75CF}" destId="{518E5EBA-6CDA-491C-9C8C-41F526665DD1}" srcOrd="0" destOrd="0" parTransId="{0EC3C917-BB6C-43E2-87DF-B4D8EE479E54}" sibTransId="{F595FE8A-1BB0-4059-A580-12B82E3931B7}"/>
    <dgm:cxn modelId="{8E39FF11-B7B2-4C4E-9C4C-C85C5307355D}" type="presOf" srcId="{36BDBD78-CFF8-485C-8549-7108652BB0FF}" destId="{576DBF0B-0D22-4417-8D61-4AA381ECD8FC}" srcOrd="0" destOrd="0" presId="urn:microsoft.com/office/officeart/2005/8/layout/lProcess2"/>
    <dgm:cxn modelId="{732F7530-CA88-4BB4-AE7B-8623B7361526}" type="presOf" srcId="{3F50D17C-9D4B-4272-BAAC-82BE8C0B75CF}" destId="{7105FF0F-9D04-467C-BD1B-D0FD64DCFAA6}" srcOrd="1" destOrd="0" presId="urn:microsoft.com/office/officeart/2005/8/layout/lProcess2"/>
    <dgm:cxn modelId="{F6527742-4A9E-495D-9594-C6DA725C4F47}" type="presOf" srcId="{3F50D17C-9D4B-4272-BAAC-82BE8C0B75CF}" destId="{5B238B21-58B6-47AC-9434-63F12576E5B3}" srcOrd="0" destOrd="0" presId="urn:microsoft.com/office/officeart/2005/8/layout/lProcess2"/>
    <dgm:cxn modelId="{91196F68-697F-4167-99C0-1C3FB1682C9C}" srcId="{3F50D17C-9D4B-4272-BAAC-82BE8C0B75CF}" destId="{195A2633-957B-4EE0-A48A-5ACD323A4EC9}" srcOrd="1" destOrd="0" parTransId="{27528485-52BD-4C37-9CD7-F8EF6E9DE076}" sibTransId="{94E41891-B393-4EB6-80A5-EFD08FFBFFB2}"/>
    <dgm:cxn modelId="{4D76E355-4EA7-4D02-B9DC-22EB158256ED}" type="presOf" srcId="{DE1B1048-F35C-4FF3-8BF4-5551E90E1506}" destId="{838D7865-A93E-42AB-AF7A-C19C7B94E873}" srcOrd="0" destOrd="0" presId="urn:microsoft.com/office/officeart/2005/8/layout/lProcess2"/>
    <dgm:cxn modelId="{4693AE57-787B-40B1-BA95-F5907F500A0F}" srcId="{DE1B1048-F35C-4FF3-8BF4-5551E90E1506}" destId="{3F50D17C-9D4B-4272-BAAC-82BE8C0B75CF}" srcOrd="0" destOrd="0" parTransId="{DBD7A16E-0B56-4C22-B8EA-8B77EC89F15F}" sibTransId="{44DC6B15-180C-4A17-A357-FE57E6FC0942}"/>
    <dgm:cxn modelId="{E0163C84-0484-4E64-A83E-76B241E37246}" srcId="{3F50D17C-9D4B-4272-BAAC-82BE8C0B75CF}" destId="{36BDBD78-CFF8-485C-8549-7108652BB0FF}" srcOrd="3" destOrd="0" parTransId="{9EA0A0AB-1A68-4400-9332-2A3A0890F363}" sibTransId="{5D2CACF1-3650-483E-8DE6-6BA55EFF5032}"/>
    <dgm:cxn modelId="{733CD9AE-DE74-4A11-BFB3-3CA0CFD7ABCD}" type="presOf" srcId="{D3050BF0-8CB5-462B-9B7C-3B0715118C6F}" destId="{EEA0E676-C10E-466E-8111-790E18979357}" srcOrd="0" destOrd="0" presId="urn:microsoft.com/office/officeart/2005/8/layout/lProcess2"/>
    <dgm:cxn modelId="{118632C5-500F-4459-BB14-B29E3D95A08C}" type="presOf" srcId="{94E8260D-7FA0-4EA2-9C6F-E4C3E5A1F98C}" destId="{3F3EA949-F2A7-4C82-8C4E-93A9DC95C1FD}" srcOrd="0" destOrd="0" presId="urn:microsoft.com/office/officeart/2005/8/layout/lProcess2"/>
    <dgm:cxn modelId="{F68CE3D8-61C4-41A5-8DF0-4608CC8D361E}" type="presOf" srcId="{195A2633-957B-4EE0-A48A-5ACD323A4EC9}" destId="{11178B06-5320-46E4-96E6-448F8CD7C739}" srcOrd="0" destOrd="0" presId="urn:microsoft.com/office/officeart/2005/8/layout/lProcess2"/>
    <dgm:cxn modelId="{C55201DD-7A80-4535-AC82-889BDED96FA0}" type="presOf" srcId="{518E5EBA-6CDA-491C-9C8C-41F526665DD1}" destId="{2D44A3A3-34E9-4D30-B63E-D62D769DD7A4}" srcOrd="0" destOrd="0" presId="urn:microsoft.com/office/officeart/2005/8/layout/lProcess2"/>
    <dgm:cxn modelId="{57108FF8-C6C4-4BC9-9B33-E79CE7C6FE19}" srcId="{3F50D17C-9D4B-4272-BAAC-82BE8C0B75CF}" destId="{94E8260D-7FA0-4EA2-9C6F-E4C3E5A1F98C}" srcOrd="4" destOrd="0" parTransId="{5A59E662-AD7D-4151-BFF8-F3EEDD425A3B}" sibTransId="{57255FA9-A509-4E93-970F-397E18E66BE2}"/>
    <dgm:cxn modelId="{9166F242-960F-420B-9596-F286826982E2}" type="presParOf" srcId="{838D7865-A93E-42AB-AF7A-C19C7B94E873}" destId="{714109EB-B5A9-47BF-8843-D93D8A797DC2}" srcOrd="0" destOrd="0" presId="urn:microsoft.com/office/officeart/2005/8/layout/lProcess2"/>
    <dgm:cxn modelId="{64ADCE7E-CE25-4151-AADB-AD4C905935E7}" type="presParOf" srcId="{714109EB-B5A9-47BF-8843-D93D8A797DC2}" destId="{5B238B21-58B6-47AC-9434-63F12576E5B3}" srcOrd="0" destOrd="0" presId="urn:microsoft.com/office/officeart/2005/8/layout/lProcess2"/>
    <dgm:cxn modelId="{A2E7C5C9-EDC3-4752-9207-BA136D640AAC}" type="presParOf" srcId="{714109EB-B5A9-47BF-8843-D93D8A797DC2}" destId="{7105FF0F-9D04-467C-BD1B-D0FD64DCFAA6}" srcOrd="1" destOrd="0" presId="urn:microsoft.com/office/officeart/2005/8/layout/lProcess2"/>
    <dgm:cxn modelId="{D59B6759-C599-44A2-B47D-94D133551370}" type="presParOf" srcId="{714109EB-B5A9-47BF-8843-D93D8A797DC2}" destId="{6DC874C1-FAE9-4336-BD4C-8A9932182F66}" srcOrd="2" destOrd="0" presId="urn:microsoft.com/office/officeart/2005/8/layout/lProcess2"/>
    <dgm:cxn modelId="{FDDA1040-7ED0-4B78-90CA-3FC0CD4EFBD6}" type="presParOf" srcId="{6DC874C1-FAE9-4336-BD4C-8A9932182F66}" destId="{6645015F-7D0B-4B64-92EB-829A18F82263}" srcOrd="0" destOrd="0" presId="urn:microsoft.com/office/officeart/2005/8/layout/lProcess2"/>
    <dgm:cxn modelId="{681CED3B-E830-4D3B-80C2-3F33E97AED9C}" type="presParOf" srcId="{6645015F-7D0B-4B64-92EB-829A18F82263}" destId="{2D44A3A3-34E9-4D30-B63E-D62D769DD7A4}" srcOrd="0" destOrd="0" presId="urn:microsoft.com/office/officeart/2005/8/layout/lProcess2"/>
    <dgm:cxn modelId="{4B5EC3D5-77AE-4CEA-BF89-C4DBD8A2F38F}" type="presParOf" srcId="{6645015F-7D0B-4B64-92EB-829A18F82263}" destId="{3F298D78-2779-450E-BBAA-FD20FDC2FC18}" srcOrd="1" destOrd="0" presId="urn:microsoft.com/office/officeart/2005/8/layout/lProcess2"/>
    <dgm:cxn modelId="{D15664BD-6B90-41B0-9013-A973A259F377}" type="presParOf" srcId="{6645015F-7D0B-4B64-92EB-829A18F82263}" destId="{11178B06-5320-46E4-96E6-448F8CD7C739}" srcOrd="2" destOrd="0" presId="urn:microsoft.com/office/officeart/2005/8/layout/lProcess2"/>
    <dgm:cxn modelId="{CEE5A7AE-C5D2-48A0-B877-668F0C0B68B3}" type="presParOf" srcId="{6645015F-7D0B-4B64-92EB-829A18F82263}" destId="{F3464375-C7DC-4AFC-AEEE-0E2319338A03}" srcOrd="3" destOrd="0" presId="urn:microsoft.com/office/officeart/2005/8/layout/lProcess2"/>
    <dgm:cxn modelId="{A210246E-9B95-48D2-84DA-1961E00B7F3A}" type="presParOf" srcId="{6645015F-7D0B-4B64-92EB-829A18F82263}" destId="{EEA0E676-C10E-466E-8111-790E18979357}" srcOrd="4" destOrd="0" presId="urn:microsoft.com/office/officeart/2005/8/layout/lProcess2"/>
    <dgm:cxn modelId="{39D39989-AD62-4993-B878-C6853BB6E80E}" type="presParOf" srcId="{6645015F-7D0B-4B64-92EB-829A18F82263}" destId="{643A3AD8-BDB0-4A35-9195-1F492E6B29FF}" srcOrd="5" destOrd="0" presId="urn:microsoft.com/office/officeart/2005/8/layout/lProcess2"/>
    <dgm:cxn modelId="{60825528-BCDB-418A-8DC9-E3039AD19F86}" type="presParOf" srcId="{6645015F-7D0B-4B64-92EB-829A18F82263}" destId="{576DBF0B-0D22-4417-8D61-4AA381ECD8FC}" srcOrd="6" destOrd="0" presId="urn:microsoft.com/office/officeart/2005/8/layout/lProcess2"/>
    <dgm:cxn modelId="{896467D2-2EA8-4E70-94DD-F689B10E5506}" type="presParOf" srcId="{6645015F-7D0B-4B64-92EB-829A18F82263}" destId="{F7BAC630-31E5-4DAB-AE31-CD7A81C90C05}" srcOrd="7" destOrd="0" presId="urn:microsoft.com/office/officeart/2005/8/layout/lProcess2"/>
    <dgm:cxn modelId="{38967FB1-22F1-406D-A276-C57CCC7158F7}" type="presParOf" srcId="{6645015F-7D0B-4B64-92EB-829A18F82263}" destId="{3F3EA949-F2A7-4C82-8C4E-93A9DC95C1FD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E2E29-B0BF-4447-95A1-8DFC98240D51}">
      <dsp:nvSpPr>
        <dsp:cNvPr id="0" name=""/>
        <dsp:cNvSpPr/>
      </dsp:nvSpPr>
      <dsp:spPr>
        <a:xfrm>
          <a:off x="6119" y="0"/>
          <a:ext cx="1129221" cy="5418667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січень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19" y="0"/>
        <a:ext cx="1129221" cy="1625600"/>
      </dsp:txXfrm>
    </dsp:sp>
    <dsp:sp modelId="{3A284A2E-A81E-4C74-AB2E-4F1A050AD166}">
      <dsp:nvSpPr>
        <dsp:cNvPr id="0" name=""/>
        <dsp:cNvSpPr/>
      </dsp:nvSpPr>
      <dsp:spPr>
        <a:xfrm>
          <a:off x="119041" y="1626625"/>
          <a:ext cx="903376" cy="626864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78</a:t>
          </a:r>
          <a:r>
            <a:rPr lang="uk-UA" sz="1300" b="1" kern="1200" dirty="0"/>
            <a:t>06,561</a:t>
          </a:r>
          <a:endParaRPr lang="ru-RU" sz="1300" b="1" kern="1200" dirty="0"/>
        </a:p>
      </dsp:txBody>
      <dsp:txXfrm>
        <a:off x="137401" y="1644985"/>
        <a:ext cx="866656" cy="590144"/>
      </dsp:txXfrm>
    </dsp:sp>
    <dsp:sp modelId="{CE41CD29-F770-4C50-8750-CF8FA3147470}">
      <dsp:nvSpPr>
        <dsp:cNvPr id="0" name=""/>
        <dsp:cNvSpPr/>
      </dsp:nvSpPr>
      <dsp:spPr>
        <a:xfrm>
          <a:off x="119041" y="2349930"/>
          <a:ext cx="903376" cy="6268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7</a:t>
          </a:r>
          <a:r>
            <a:rPr lang="uk-UA" sz="1300" kern="1200" dirty="0"/>
            <a:t>286,833</a:t>
          </a:r>
          <a:endParaRPr lang="ru-RU" sz="1300" kern="1200" dirty="0"/>
        </a:p>
      </dsp:txBody>
      <dsp:txXfrm>
        <a:off x="137401" y="2368290"/>
        <a:ext cx="866656" cy="590144"/>
      </dsp:txXfrm>
    </dsp:sp>
    <dsp:sp modelId="{BEBFD36B-9A5D-42CE-ACB5-8C3AEE8B6F01}">
      <dsp:nvSpPr>
        <dsp:cNvPr id="0" name=""/>
        <dsp:cNvSpPr/>
      </dsp:nvSpPr>
      <dsp:spPr>
        <a:xfrm>
          <a:off x="119041" y="3073234"/>
          <a:ext cx="903376" cy="6268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149,584</a:t>
          </a:r>
        </a:p>
      </dsp:txBody>
      <dsp:txXfrm>
        <a:off x="137401" y="3091594"/>
        <a:ext cx="866656" cy="590144"/>
      </dsp:txXfrm>
    </dsp:sp>
    <dsp:sp modelId="{F06B7C69-506C-48F3-B4DE-7F5CCE17BB2D}">
      <dsp:nvSpPr>
        <dsp:cNvPr id="0" name=""/>
        <dsp:cNvSpPr/>
      </dsp:nvSpPr>
      <dsp:spPr>
        <a:xfrm>
          <a:off x="119041" y="3796539"/>
          <a:ext cx="903376" cy="6268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36,870</a:t>
          </a:r>
        </a:p>
      </dsp:txBody>
      <dsp:txXfrm>
        <a:off x="137401" y="3814899"/>
        <a:ext cx="866656" cy="590144"/>
      </dsp:txXfrm>
    </dsp:sp>
    <dsp:sp modelId="{6F8DECC9-0630-4E1A-A5AC-E00F9A35280E}">
      <dsp:nvSpPr>
        <dsp:cNvPr id="0" name=""/>
        <dsp:cNvSpPr/>
      </dsp:nvSpPr>
      <dsp:spPr>
        <a:xfrm>
          <a:off x="119041" y="4519844"/>
          <a:ext cx="903376" cy="6268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333,274</a:t>
          </a:r>
        </a:p>
      </dsp:txBody>
      <dsp:txXfrm>
        <a:off x="137401" y="4538204"/>
        <a:ext cx="866656" cy="590144"/>
      </dsp:txXfrm>
    </dsp:sp>
    <dsp:sp modelId="{5301CE44-D58F-4606-863B-03F47EB21DDF}">
      <dsp:nvSpPr>
        <dsp:cNvPr id="0" name=""/>
        <dsp:cNvSpPr/>
      </dsp:nvSpPr>
      <dsp:spPr>
        <a:xfrm>
          <a:off x="1220031" y="0"/>
          <a:ext cx="1129221" cy="5418667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лютий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20031" y="0"/>
        <a:ext cx="1129221" cy="1625600"/>
      </dsp:txXfrm>
    </dsp:sp>
    <dsp:sp modelId="{C64F8547-7458-4A3D-8C76-CED348F5CC6B}">
      <dsp:nvSpPr>
        <dsp:cNvPr id="0" name=""/>
        <dsp:cNvSpPr/>
      </dsp:nvSpPr>
      <dsp:spPr>
        <a:xfrm>
          <a:off x="1332954" y="1626625"/>
          <a:ext cx="903376" cy="626864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72</a:t>
          </a:r>
          <a:r>
            <a:rPr lang="uk-UA" sz="1300" b="1" kern="1200" dirty="0"/>
            <a:t>46,372</a:t>
          </a:r>
          <a:endParaRPr lang="ru-RU" sz="1300" b="1" kern="1200" dirty="0"/>
        </a:p>
      </dsp:txBody>
      <dsp:txXfrm>
        <a:off x="1351314" y="1644985"/>
        <a:ext cx="866656" cy="590144"/>
      </dsp:txXfrm>
    </dsp:sp>
    <dsp:sp modelId="{B6016419-B594-4DFF-93F1-80F9A6F5C9AE}">
      <dsp:nvSpPr>
        <dsp:cNvPr id="0" name=""/>
        <dsp:cNvSpPr/>
      </dsp:nvSpPr>
      <dsp:spPr>
        <a:xfrm>
          <a:off x="1332954" y="2349930"/>
          <a:ext cx="903376" cy="6268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 dirty="0"/>
            <a:t>7246,212</a:t>
          </a:r>
          <a:endParaRPr lang="ru-RU" sz="1300" kern="1200" dirty="0"/>
        </a:p>
      </dsp:txBody>
      <dsp:txXfrm>
        <a:off x="1351314" y="2368290"/>
        <a:ext cx="866656" cy="590144"/>
      </dsp:txXfrm>
    </dsp:sp>
    <dsp:sp modelId="{D843D73D-02DE-4B51-8E0B-5B89A9C56506}">
      <dsp:nvSpPr>
        <dsp:cNvPr id="0" name=""/>
        <dsp:cNvSpPr/>
      </dsp:nvSpPr>
      <dsp:spPr>
        <a:xfrm>
          <a:off x="1332954" y="3073234"/>
          <a:ext cx="903376" cy="6268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0</a:t>
          </a:r>
        </a:p>
      </dsp:txBody>
      <dsp:txXfrm>
        <a:off x="1351314" y="3091594"/>
        <a:ext cx="866656" cy="590144"/>
      </dsp:txXfrm>
    </dsp:sp>
    <dsp:sp modelId="{90AE45CF-874C-4EBB-A2F3-9BD7D0DACC38}">
      <dsp:nvSpPr>
        <dsp:cNvPr id="0" name=""/>
        <dsp:cNvSpPr/>
      </dsp:nvSpPr>
      <dsp:spPr>
        <a:xfrm>
          <a:off x="1332954" y="3796539"/>
          <a:ext cx="903376" cy="6268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0</a:t>
          </a:r>
        </a:p>
      </dsp:txBody>
      <dsp:txXfrm>
        <a:off x="1351314" y="3814899"/>
        <a:ext cx="866656" cy="590144"/>
      </dsp:txXfrm>
    </dsp:sp>
    <dsp:sp modelId="{9970A356-D478-4E3D-9C81-0CD6A17A71AC}">
      <dsp:nvSpPr>
        <dsp:cNvPr id="0" name=""/>
        <dsp:cNvSpPr/>
      </dsp:nvSpPr>
      <dsp:spPr>
        <a:xfrm>
          <a:off x="1332954" y="4519844"/>
          <a:ext cx="903376" cy="6268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0,160</a:t>
          </a:r>
        </a:p>
      </dsp:txBody>
      <dsp:txXfrm>
        <a:off x="1351314" y="4538204"/>
        <a:ext cx="866656" cy="590144"/>
      </dsp:txXfrm>
    </dsp:sp>
    <dsp:sp modelId="{62DBB693-D299-49FE-A3D3-175D569CA5C3}">
      <dsp:nvSpPr>
        <dsp:cNvPr id="0" name=""/>
        <dsp:cNvSpPr/>
      </dsp:nvSpPr>
      <dsp:spPr>
        <a:xfrm>
          <a:off x="2433944" y="0"/>
          <a:ext cx="1129221" cy="5418667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березень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3944" y="0"/>
        <a:ext cx="1129221" cy="1625600"/>
      </dsp:txXfrm>
    </dsp:sp>
    <dsp:sp modelId="{ED34B3E4-FBA0-4BD3-B00B-5726972AAB73}">
      <dsp:nvSpPr>
        <dsp:cNvPr id="0" name=""/>
        <dsp:cNvSpPr/>
      </dsp:nvSpPr>
      <dsp:spPr>
        <a:xfrm>
          <a:off x="2546866" y="1626625"/>
          <a:ext cx="903376" cy="626864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6667,418</a:t>
          </a:r>
        </a:p>
      </dsp:txBody>
      <dsp:txXfrm>
        <a:off x="2565226" y="1644985"/>
        <a:ext cx="866656" cy="590144"/>
      </dsp:txXfrm>
    </dsp:sp>
    <dsp:sp modelId="{82BFAC93-73F3-454E-9742-6555C77C95B4}">
      <dsp:nvSpPr>
        <dsp:cNvPr id="0" name=""/>
        <dsp:cNvSpPr/>
      </dsp:nvSpPr>
      <dsp:spPr>
        <a:xfrm>
          <a:off x="2546866" y="2349930"/>
          <a:ext cx="903376" cy="6268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 dirty="0"/>
            <a:t>6462,084</a:t>
          </a:r>
          <a:endParaRPr lang="ru-RU" sz="1300" kern="1200" dirty="0"/>
        </a:p>
      </dsp:txBody>
      <dsp:txXfrm>
        <a:off x="2565226" y="2368290"/>
        <a:ext cx="866656" cy="590144"/>
      </dsp:txXfrm>
    </dsp:sp>
    <dsp:sp modelId="{8FD48B7C-30D9-4112-B8AC-39A97061D398}">
      <dsp:nvSpPr>
        <dsp:cNvPr id="0" name=""/>
        <dsp:cNvSpPr/>
      </dsp:nvSpPr>
      <dsp:spPr>
        <a:xfrm>
          <a:off x="2546866" y="3073234"/>
          <a:ext cx="903376" cy="6268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205,142</a:t>
          </a:r>
        </a:p>
      </dsp:txBody>
      <dsp:txXfrm>
        <a:off x="2565226" y="3091594"/>
        <a:ext cx="866656" cy="590144"/>
      </dsp:txXfrm>
    </dsp:sp>
    <dsp:sp modelId="{2D03623D-D626-4214-A1FC-E0C3E6D5059A}">
      <dsp:nvSpPr>
        <dsp:cNvPr id="0" name=""/>
        <dsp:cNvSpPr/>
      </dsp:nvSpPr>
      <dsp:spPr>
        <a:xfrm>
          <a:off x="2546866" y="3796539"/>
          <a:ext cx="903376" cy="6268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0</a:t>
          </a:r>
        </a:p>
      </dsp:txBody>
      <dsp:txXfrm>
        <a:off x="2565226" y="3814899"/>
        <a:ext cx="866656" cy="590144"/>
      </dsp:txXfrm>
    </dsp:sp>
    <dsp:sp modelId="{527E4F96-1460-4D08-87C9-84ED49C8C821}">
      <dsp:nvSpPr>
        <dsp:cNvPr id="0" name=""/>
        <dsp:cNvSpPr/>
      </dsp:nvSpPr>
      <dsp:spPr>
        <a:xfrm>
          <a:off x="2546866" y="4519844"/>
          <a:ext cx="903376" cy="6268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0,192</a:t>
          </a:r>
        </a:p>
      </dsp:txBody>
      <dsp:txXfrm>
        <a:off x="2565226" y="4538204"/>
        <a:ext cx="866656" cy="590144"/>
      </dsp:txXfrm>
    </dsp:sp>
    <dsp:sp modelId="{19113B9A-FD02-4542-B4EB-D7D0B736616D}">
      <dsp:nvSpPr>
        <dsp:cNvPr id="0" name=""/>
        <dsp:cNvSpPr/>
      </dsp:nvSpPr>
      <dsp:spPr>
        <a:xfrm>
          <a:off x="3647857" y="0"/>
          <a:ext cx="1129221" cy="5418667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квітень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47857" y="0"/>
        <a:ext cx="1129221" cy="1625600"/>
      </dsp:txXfrm>
    </dsp:sp>
    <dsp:sp modelId="{7A6660C6-FE42-4243-8CB8-3E04A7EE08CA}">
      <dsp:nvSpPr>
        <dsp:cNvPr id="0" name=""/>
        <dsp:cNvSpPr/>
      </dsp:nvSpPr>
      <dsp:spPr>
        <a:xfrm>
          <a:off x="3760779" y="1626625"/>
          <a:ext cx="903376" cy="626864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7858,355</a:t>
          </a:r>
        </a:p>
      </dsp:txBody>
      <dsp:txXfrm>
        <a:off x="3779139" y="1644985"/>
        <a:ext cx="866656" cy="590144"/>
      </dsp:txXfrm>
    </dsp:sp>
    <dsp:sp modelId="{88F28208-41EA-4ABF-A48A-0F5AC59D7137}">
      <dsp:nvSpPr>
        <dsp:cNvPr id="0" name=""/>
        <dsp:cNvSpPr/>
      </dsp:nvSpPr>
      <dsp:spPr>
        <a:xfrm>
          <a:off x="3816427" y="2376264"/>
          <a:ext cx="903376" cy="6268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6662,648</a:t>
          </a:r>
        </a:p>
      </dsp:txBody>
      <dsp:txXfrm>
        <a:off x="3834787" y="2394624"/>
        <a:ext cx="866656" cy="590144"/>
      </dsp:txXfrm>
    </dsp:sp>
    <dsp:sp modelId="{39262172-45E6-4585-BFC4-678061FDB84C}">
      <dsp:nvSpPr>
        <dsp:cNvPr id="0" name=""/>
        <dsp:cNvSpPr/>
      </dsp:nvSpPr>
      <dsp:spPr>
        <a:xfrm>
          <a:off x="3760779" y="3073234"/>
          <a:ext cx="903376" cy="6268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928,932</a:t>
          </a:r>
        </a:p>
      </dsp:txBody>
      <dsp:txXfrm>
        <a:off x="3779139" y="3091594"/>
        <a:ext cx="866656" cy="590144"/>
      </dsp:txXfrm>
    </dsp:sp>
    <dsp:sp modelId="{D79FB25B-0491-44D0-B94F-54A88B45FF14}">
      <dsp:nvSpPr>
        <dsp:cNvPr id="0" name=""/>
        <dsp:cNvSpPr/>
      </dsp:nvSpPr>
      <dsp:spPr>
        <a:xfrm>
          <a:off x="3744419" y="3816424"/>
          <a:ext cx="903376" cy="6268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32,180</a:t>
          </a:r>
        </a:p>
      </dsp:txBody>
      <dsp:txXfrm>
        <a:off x="3762779" y="3834784"/>
        <a:ext cx="866656" cy="590144"/>
      </dsp:txXfrm>
    </dsp:sp>
    <dsp:sp modelId="{DD52B892-8565-4F71-B7A5-A01C624EB050}">
      <dsp:nvSpPr>
        <dsp:cNvPr id="0" name=""/>
        <dsp:cNvSpPr/>
      </dsp:nvSpPr>
      <dsp:spPr>
        <a:xfrm>
          <a:off x="3760779" y="4519844"/>
          <a:ext cx="903376" cy="6268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234,595</a:t>
          </a:r>
        </a:p>
      </dsp:txBody>
      <dsp:txXfrm>
        <a:off x="3779139" y="4538204"/>
        <a:ext cx="866656" cy="590144"/>
      </dsp:txXfrm>
    </dsp:sp>
    <dsp:sp modelId="{AB54867B-D13A-4608-93A0-22B28C25F802}">
      <dsp:nvSpPr>
        <dsp:cNvPr id="0" name=""/>
        <dsp:cNvSpPr/>
      </dsp:nvSpPr>
      <dsp:spPr>
        <a:xfrm>
          <a:off x="4861770" y="0"/>
          <a:ext cx="1129221" cy="5418667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травень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61770" y="0"/>
        <a:ext cx="1129221" cy="1625600"/>
      </dsp:txXfrm>
    </dsp:sp>
    <dsp:sp modelId="{6DC5509E-B0E2-46B9-92C0-ED8217A41AD2}">
      <dsp:nvSpPr>
        <dsp:cNvPr id="0" name=""/>
        <dsp:cNvSpPr/>
      </dsp:nvSpPr>
      <dsp:spPr>
        <a:xfrm>
          <a:off x="4974692" y="1626625"/>
          <a:ext cx="903376" cy="626864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7948,926</a:t>
          </a:r>
        </a:p>
      </dsp:txBody>
      <dsp:txXfrm>
        <a:off x="4993052" y="1644985"/>
        <a:ext cx="866656" cy="590144"/>
      </dsp:txXfrm>
    </dsp:sp>
    <dsp:sp modelId="{81F79875-3350-40BC-8DAF-C49DDFBF920C}">
      <dsp:nvSpPr>
        <dsp:cNvPr id="0" name=""/>
        <dsp:cNvSpPr/>
      </dsp:nvSpPr>
      <dsp:spPr>
        <a:xfrm>
          <a:off x="4974692" y="2349930"/>
          <a:ext cx="903376" cy="6268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6943,161</a:t>
          </a:r>
        </a:p>
      </dsp:txBody>
      <dsp:txXfrm>
        <a:off x="4993052" y="2368290"/>
        <a:ext cx="866656" cy="590144"/>
      </dsp:txXfrm>
    </dsp:sp>
    <dsp:sp modelId="{C34609B4-4A87-49D8-BDC0-1A60F13645B0}">
      <dsp:nvSpPr>
        <dsp:cNvPr id="0" name=""/>
        <dsp:cNvSpPr/>
      </dsp:nvSpPr>
      <dsp:spPr>
        <a:xfrm>
          <a:off x="4974692" y="3073234"/>
          <a:ext cx="903376" cy="6268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801,959</a:t>
          </a:r>
        </a:p>
      </dsp:txBody>
      <dsp:txXfrm>
        <a:off x="4993052" y="3091594"/>
        <a:ext cx="866656" cy="590144"/>
      </dsp:txXfrm>
    </dsp:sp>
    <dsp:sp modelId="{EDE0BA69-F009-429C-AEF1-876A6FDB638D}">
      <dsp:nvSpPr>
        <dsp:cNvPr id="0" name=""/>
        <dsp:cNvSpPr/>
      </dsp:nvSpPr>
      <dsp:spPr>
        <a:xfrm>
          <a:off x="4974692" y="3796539"/>
          <a:ext cx="903376" cy="6268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12,302</a:t>
          </a:r>
        </a:p>
      </dsp:txBody>
      <dsp:txXfrm>
        <a:off x="4993052" y="3814899"/>
        <a:ext cx="866656" cy="590144"/>
      </dsp:txXfrm>
    </dsp:sp>
    <dsp:sp modelId="{673DA80A-0C57-4747-B5A4-5391646BFEA9}">
      <dsp:nvSpPr>
        <dsp:cNvPr id="0" name=""/>
        <dsp:cNvSpPr/>
      </dsp:nvSpPr>
      <dsp:spPr>
        <a:xfrm>
          <a:off x="4974692" y="4519844"/>
          <a:ext cx="903376" cy="6268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191,504</a:t>
          </a:r>
        </a:p>
      </dsp:txBody>
      <dsp:txXfrm>
        <a:off x="4993052" y="4538204"/>
        <a:ext cx="866656" cy="590144"/>
      </dsp:txXfrm>
    </dsp:sp>
    <dsp:sp modelId="{CF9570BE-5254-4104-BD3B-CD3FD89E8D3E}">
      <dsp:nvSpPr>
        <dsp:cNvPr id="0" name=""/>
        <dsp:cNvSpPr/>
      </dsp:nvSpPr>
      <dsp:spPr>
        <a:xfrm>
          <a:off x="6048671" y="0"/>
          <a:ext cx="1129221" cy="5418667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червень</a:t>
          </a:r>
        </a:p>
      </dsp:txBody>
      <dsp:txXfrm>
        <a:off x="6048671" y="0"/>
        <a:ext cx="1129221" cy="1625600"/>
      </dsp:txXfrm>
    </dsp:sp>
    <dsp:sp modelId="{097EC8DF-5C93-4A2E-AE8B-7DBCA6046875}">
      <dsp:nvSpPr>
        <dsp:cNvPr id="0" name=""/>
        <dsp:cNvSpPr/>
      </dsp:nvSpPr>
      <dsp:spPr>
        <a:xfrm>
          <a:off x="6188605" y="1626625"/>
          <a:ext cx="903376" cy="626864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8187,53</a:t>
          </a:r>
        </a:p>
      </dsp:txBody>
      <dsp:txXfrm>
        <a:off x="6206965" y="1644985"/>
        <a:ext cx="866656" cy="590144"/>
      </dsp:txXfrm>
    </dsp:sp>
    <dsp:sp modelId="{6D272C07-CE14-4DBE-AB02-4DEDAABC7C7C}">
      <dsp:nvSpPr>
        <dsp:cNvPr id="0" name=""/>
        <dsp:cNvSpPr/>
      </dsp:nvSpPr>
      <dsp:spPr>
        <a:xfrm>
          <a:off x="6188605" y="2349930"/>
          <a:ext cx="903376" cy="6268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7702,379</a:t>
          </a:r>
        </a:p>
      </dsp:txBody>
      <dsp:txXfrm>
        <a:off x="6206965" y="2368290"/>
        <a:ext cx="866656" cy="590144"/>
      </dsp:txXfrm>
    </dsp:sp>
    <dsp:sp modelId="{B18235A3-F30A-4F1F-A65A-71CAD49F1C21}">
      <dsp:nvSpPr>
        <dsp:cNvPr id="0" name=""/>
        <dsp:cNvSpPr/>
      </dsp:nvSpPr>
      <dsp:spPr>
        <a:xfrm>
          <a:off x="6188605" y="3073234"/>
          <a:ext cx="903376" cy="6268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322,838</a:t>
          </a:r>
        </a:p>
      </dsp:txBody>
      <dsp:txXfrm>
        <a:off x="6206965" y="3091594"/>
        <a:ext cx="866656" cy="590144"/>
      </dsp:txXfrm>
    </dsp:sp>
    <dsp:sp modelId="{E80D3793-1B4F-4BE2-99D4-8C4A4095A944}">
      <dsp:nvSpPr>
        <dsp:cNvPr id="0" name=""/>
        <dsp:cNvSpPr/>
      </dsp:nvSpPr>
      <dsp:spPr>
        <a:xfrm>
          <a:off x="6188605" y="3796539"/>
          <a:ext cx="903376" cy="6268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18,766</a:t>
          </a:r>
        </a:p>
      </dsp:txBody>
      <dsp:txXfrm>
        <a:off x="6206965" y="3814899"/>
        <a:ext cx="866656" cy="590144"/>
      </dsp:txXfrm>
    </dsp:sp>
    <dsp:sp modelId="{F079031E-3A09-49D6-BFFD-2A4424033E02}">
      <dsp:nvSpPr>
        <dsp:cNvPr id="0" name=""/>
        <dsp:cNvSpPr/>
      </dsp:nvSpPr>
      <dsp:spPr>
        <a:xfrm>
          <a:off x="6188605" y="4519844"/>
          <a:ext cx="903376" cy="6268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143,547</a:t>
          </a:r>
        </a:p>
      </dsp:txBody>
      <dsp:txXfrm>
        <a:off x="6206965" y="4538204"/>
        <a:ext cx="866656" cy="590144"/>
      </dsp:txXfrm>
    </dsp:sp>
    <dsp:sp modelId="{65DB0D8B-0AC7-4634-8E84-5473BB8A2F76}">
      <dsp:nvSpPr>
        <dsp:cNvPr id="0" name=""/>
        <dsp:cNvSpPr/>
      </dsp:nvSpPr>
      <dsp:spPr>
        <a:xfrm>
          <a:off x="7295714" y="0"/>
          <a:ext cx="1129221" cy="5418667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сього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95714" y="0"/>
        <a:ext cx="1129221" cy="1625600"/>
      </dsp:txXfrm>
    </dsp:sp>
    <dsp:sp modelId="{460DA88F-5701-4A2E-8445-D1703A8A6152}">
      <dsp:nvSpPr>
        <dsp:cNvPr id="0" name=""/>
        <dsp:cNvSpPr/>
      </dsp:nvSpPr>
      <dsp:spPr>
        <a:xfrm>
          <a:off x="7402517" y="1626625"/>
          <a:ext cx="903376" cy="6268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45715,162</a:t>
          </a:r>
        </a:p>
      </dsp:txBody>
      <dsp:txXfrm>
        <a:off x="7420877" y="1644985"/>
        <a:ext cx="866656" cy="590144"/>
      </dsp:txXfrm>
    </dsp:sp>
    <dsp:sp modelId="{3F69C1F2-DFA3-468C-A106-D6A5C264F7EB}">
      <dsp:nvSpPr>
        <dsp:cNvPr id="0" name=""/>
        <dsp:cNvSpPr/>
      </dsp:nvSpPr>
      <dsp:spPr>
        <a:xfrm>
          <a:off x="7425364" y="2350864"/>
          <a:ext cx="903376" cy="6268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42303,317/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92,5%</a:t>
          </a:r>
        </a:p>
      </dsp:txBody>
      <dsp:txXfrm>
        <a:off x="7443724" y="2369224"/>
        <a:ext cx="866656" cy="590144"/>
      </dsp:txXfrm>
    </dsp:sp>
    <dsp:sp modelId="{E7786547-ECC2-488E-9652-5ACC9380C719}">
      <dsp:nvSpPr>
        <dsp:cNvPr id="0" name=""/>
        <dsp:cNvSpPr/>
      </dsp:nvSpPr>
      <dsp:spPr>
        <a:xfrm>
          <a:off x="7416827" y="3096343"/>
          <a:ext cx="903376" cy="6268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2408,455/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5,3%</a:t>
          </a:r>
        </a:p>
      </dsp:txBody>
      <dsp:txXfrm>
        <a:off x="7435187" y="3114703"/>
        <a:ext cx="866656" cy="590144"/>
      </dsp:txXfrm>
    </dsp:sp>
    <dsp:sp modelId="{020F0016-ACA9-4DDC-8883-DA61EDE5F0A9}">
      <dsp:nvSpPr>
        <dsp:cNvPr id="0" name=""/>
        <dsp:cNvSpPr/>
      </dsp:nvSpPr>
      <dsp:spPr>
        <a:xfrm>
          <a:off x="7416827" y="3816424"/>
          <a:ext cx="903376" cy="6268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100,118 /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0,2%</a:t>
          </a:r>
        </a:p>
      </dsp:txBody>
      <dsp:txXfrm>
        <a:off x="7435187" y="3834784"/>
        <a:ext cx="866656" cy="590144"/>
      </dsp:txXfrm>
    </dsp:sp>
    <dsp:sp modelId="{7221E691-5DDD-4CBF-A933-3E5B2C1EF9B8}">
      <dsp:nvSpPr>
        <dsp:cNvPr id="0" name=""/>
        <dsp:cNvSpPr/>
      </dsp:nvSpPr>
      <dsp:spPr>
        <a:xfrm>
          <a:off x="7416827" y="4536504"/>
          <a:ext cx="903376" cy="6268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903,272/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2,0%</a:t>
          </a:r>
        </a:p>
      </dsp:txBody>
      <dsp:txXfrm>
        <a:off x="7435187" y="4554864"/>
        <a:ext cx="866656" cy="5901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38B21-58B6-47AC-9434-63F12576E5B3}">
      <dsp:nvSpPr>
        <dsp:cNvPr id="0" name=""/>
        <dsp:cNvSpPr/>
      </dsp:nvSpPr>
      <dsp:spPr>
        <a:xfrm>
          <a:off x="0" y="0"/>
          <a:ext cx="2160241" cy="5328591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900" b="1" kern="1200" dirty="0"/>
        </a:p>
      </dsp:txBody>
      <dsp:txXfrm>
        <a:off x="0" y="0"/>
        <a:ext cx="2160241" cy="1598577"/>
      </dsp:txXfrm>
    </dsp:sp>
    <dsp:sp modelId="{2D44A3A3-34E9-4D30-B63E-D62D769DD7A4}">
      <dsp:nvSpPr>
        <dsp:cNvPr id="0" name=""/>
        <dsp:cNvSpPr/>
      </dsp:nvSpPr>
      <dsp:spPr>
        <a:xfrm>
          <a:off x="216024" y="1599585"/>
          <a:ext cx="1728192" cy="616443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/>
            <a:t>Статті</a:t>
          </a:r>
          <a:r>
            <a:rPr lang="ru-RU" sz="1800" b="1" kern="1200" dirty="0"/>
            <a:t> </a:t>
          </a:r>
          <a:r>
            <a:rPr lang="ru-RU" sz="1800" b="1" kern="1200" dirty="0" err="1"/>
            <a:t>витрат</a:t>
          </a:r>
          <a:endParaRPr lang="ru-RU" sz="1800" b="1" kern="1200" dirty="0"/>
        </a:p>
      </dsp:txBody>
      <dsp:txXfrm>
        <a:off x="234079" y="1617640"/>
        <a:ext cx="1692082" cy="580333"/>
      </dsp:txXfrm>
    </dsp:sp>
    <dsp:sp modelId="{11178B06-5320-46E4-96E6-448F8CD7C739}">
      <dsp:nvSpPr>
        <dsp:cNvPr id="0" name=""/>
        <dsp:cNvSpPr/>
      </dsp:nvSpPr>
      <dsp:spPr>
        <a:xfrm>
          <a:off x="216024" y="2310866"/>
          <a:ext cx="1728192" cy="616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/>
            <a:t>Заробітна</a:t>
          </a:r>
          <a:r>
            <a:rPr lang="ru-RU" sz="1800" b="1" kern="1200" dirty="0"/>
            <a:t> плата</a:t>
          </a:r>
        </a:p>
      </dsp:txBody>
      <dsp:txXfrm>
        <a:off x="234079" y="2328921"/>
        <a:ext cx="1692082" cy="580333"/>
      </dsp:txXfrm>
    </dsp:sp>
    <dsp:sp modelId="{EEA0E676-C10E-466E-8111-790E18979357}">
      <dsp:nvSpPr>
        <dsp:cNvPr id="0" name=""/>
        <dsp:cNvSpPr/>
      </dsp:nvSpPr>
      <dsp:spPr>
        <a:xfrm>
          <a:off x="216024" y="3022148"/>
          <a:ext cx="1728192" cy="616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/>
            <a:t>Медикаменти</a:t>
          </a:r>
          <a:endParaRPr lang="ru-RU" sz="1800" b="1" kern="1200" dirty="0"/>
        </a:p>
      </dsp:txBody>
      <dsp:txXfrm>
        <a:off x="234079" y="3040203"/>
        <a:ext cx="1692082" cy="580333"/>
      </dsp:txXfrm>
    </dsp:sp>
    <dsp:sp modelId="{576DBF0B-0D22-4417-8D61-4AA381ECD8FC}">
      <dsp:nvSpPr>
        <dsp:cNvPr id="0" name=""/>
        <dsp:cNvSpPr/>
      </dsp:nvSpPr>
      <dsp:spPr>
        <a:xfrm>
          <a:off x="216024" y="3733429"/>
          <a:ext cx="1728192" cy="616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/>
            <a:t>Харчування</a:t>
          </a:r>
          <a:endParaRPr lang="ru-RU" sz="1800" b="1" kern="1200" dirty="0"/>
        </a:p>
      </dsp:txBody>
      <dsp:txXfrm>
        <a:off x="234079" y="3751484"/>
        <a:ext cx="1692082" cy="580333"/>
      </dsp:txXfrm>
    </dsp:sp>
    <dsp:sp modelId="{3F3EA949-F2A7-4C82-8C4E-93A9DC95C1FD}">
      <dsp:nvSpPr>
        <dsp:cNvPr id="0" name=""/>
        <dsp:cNvSpPr/>
      </dsp:nvSpPr>
      <dsp:spPr>
        <a:xfrm>
          <a:off x="216024" y="4444710"/>
          <a:ext cx="1728192" cy="616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/>
            <a:t>Інші</a:t>
          </a:r>
          <a:r>
            <a:rPr lang="ru-RU" sz="1800" b="1" kern="1200" dirty="0"/>
            <a:t> </a:t>
          </a:r>
          <a:r>
            <a:rPr lang="ru-RU" sz="1800" b="1" kern="1200" dirty="0" err="1"/>
            <a:t>товари</a:t>
          </a:r>
          <a:r>
            <a:rPr lang="ru-RU" sz="1800" b="1" kern="1200" dirty="0"/>
            <a:t>, </a:t>
          </a:r>
          <a:r>
            <a:rPr lang="ru-RU" sz="1800" b="1" kern="1200" dirty="0" err="1"/>
            <a:t>послуги</a:t>
          </a:r>
          <a:endParaRPr lang="ru-RU" sz="1800" b="1" kern="1200" dirty="0"/>
        </a:p>
      </dsp:txBody>
      <dsp:txXfrm>
        <a:off x="234079" y="4462765"/>
        <a:ext cx="1692082" cy="5803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E2E29-B0BF-4447-95A1-8DFC98240D51}">
      <dsp:nvSpPr>
        <dsp:cNvPr id="0" name=""/>
        <dsp:cNvSpPr/>
      </dsp:nvSpPr>
      <dsp:spPr>
        <a:xfrm>
          <a:off x="84577" y="0"/>
          <a:ext cx="1283644" cy="5328591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chemeClr val="tx2"/>
              </a:solidFill>
            </a:rPr>
            <a:t>липень</a:t>
          </a:r>
          <a:endParaRPr lang="ru-RU" sz="1800" b="1" kern="1200" dirty="0">
            <a:solidFill>
              <a:schemeClr val="tx2"/>
            </a:solidFill>
          </a:endParaRPr>
        </a:p>
      </dsp:txBody>
      <dsp:txXfrm>
        <a:off x="84577" y="0"/>
        <a:ext cx="1283644" cy="1598577"/>
      </dsp:txXfrm>
    </dsp:sp>
    <dsp:sp modelId="{3A284A2E-A81E-4C74-AB2E-4F1A050AD166}">
      <dsp:nvSpPr>
        <dsp:cNvPr id="0" name=""/>
        <dsp:cNvSpPr/>
      </dsp:nvSpPr>
      <dsp:spPr>
        <a:xfrm>
          <a:off x="135320" y="1599585"/>
          <a:ext cx="1026915" cy="616443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6985,565</a:t>
          </a:r>
          <a:endParaRPr lang="ru-RU" sz="1600" kern="1200" dirty="0"/>
        </a:p>
      </dsp:txBody>
      <dsp:txXfrm>
        <a:off x="153375" y="1617640"/>
        <a:ext cx="990805" cy="580333"/>
      </dsp:txXfrm>
    </dsp:sp>
    <dsp:sp modelId="{CE41CD29-F770-4C50-8750-CF8FA3147470}">
      <dsp:nvSpPr>
        <dsp:cNvPr id="0" name=""/>
        <dsp:cNvSpPr/>
      </dsp:nvSpPr>
      <dsp:spPr>
        <a:xfrm>
          <a:off x="135320" y="2310866"/>
          <a:ext cx="1026915" cy="616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6785,067</a:t>
          </a:r>
        </a:p>
      </dsp:txBody>
      <dsp:txXfrm>
        <a:off x="153375" y="2328921"/>
        <a:ext cx="990805" cy="580333"/>
      </dsp:txXfrm>
    </dsp:sp>
    <dsp:sp modelId="{BEBFD36B-9A5D-42CE-ACB5-8C3AEE8B6F01}">
      <dsp:nvSpPr>
        <dsp:cNvPr id="0" name=""/>
        <dsp:cNvSpPr/>
      </dsp:nvSpPr>
      <dsp:spPr>
        <a:xfrm>
          <a:off x="135320" y="3022148"/>
          <a:ext cx="1026915" cy="616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99,757</a:t>
          </a:r>
          <a:endParaRPr lang="ru-RU" sz="1600" kern="1200" dirty="0"/>
        </a:p>
      </dsp:txBody>
      <dsp:txXfrm>
        <a:off x="153375" y="3040203"/>
        <a:ext cx="990805" cy="580333"/>
      </dsp:txXfrm>
    </dsp:sp>
    <dsp:sp modelId="{F06B7C69-506C-48F3-B4DE-7F5CCE17BB2D}">
      <dsp:nvSpPr>
        <dsp:cNvPr id="0" name=""/>
        <dsp:cNvSpPr/>
      </dsp:nvSpPr>
      <dsp:spPr>
        <a:xfrm>
          <a:off x="135320" y="3733429"/>
          <a:ext cx="1026915" cy="616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15,669</a:t>
          </a:r>
        </a:p>
      </dsp:txBody>
      <dsp:txXfrm>
        <a:off x="153375" y="3751484"/>
        <a:ext cx="990805" cy="580333"/>
      </dsp:txXfrm>
    </dsp:sp>
    <dsp:sp modelId="{6F8DECC9-0630-4E1A-A5AC-E00F9A35280E}">
      <dsp:nvSpPr>
        <dsp:cNvPr id="0" name=""/>
        <dsp:cNvSpPr/>
      </dsp:nvSpPr>
      <dsp:spPr>
        <a:xfrm>
          <a:off x="135320" y="4444710"/>
          <a:ext cx="1026915" cy="616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85,072</a:t>
          </a:r>
          <a:endParaRPr lang="ru-RU" sz="1600" kern="1200" dirty="0"/>
        </a:p>
      </dsp:txBody>
      <dsp:txXfrm>
        <a:off x="153375" y="4462765"/>
        <a:ext cx="990805" cy="580333"/>
      </dsp:txXfrm>
    </dsp:sp>
    <dsp:sp modelId="{5301CE44-D58F-4606-863B-03F47EB21DDF}">
      <dsp:nvSpPr>
        <dsp:cNvPr id="0" name=""/>
        <dsp:cNvSpPr/>
      </dsp:nvSpPr>
      <dsp:spPr>
        <a:xfrm>
          <a:off x="1386873" y="0"/>
          <a:ext cx="1283644" cy="5328591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solidFill>
                <a:schemeClr val="tx2"/>
              </a:solidFill>
            </a:rPr>
            <a:t>серпень</a:t>
          </a:r>
          <a:endParaRPr lang="ru-RU" sz="1800" b="1" kern="1200" dirty="0">
            <a:solidFill>
              <a:schemeClr val="tx2"/>
            </a:solidFill>
          </a:endParaRPr>
        </a:p>
      </dsp:txBody>
      <dsp:txXfrm>
        <a:off x="1386873" y="0"/>
        <a:ext cx="1283644" cy="1598577"/>
      </dsp:txXfrm>
    </dsp:sp>
    <dsp:sp modelId="{C64F8547-7458-4A3D-8C76-CED348F5CC6B}">
      <dsp:nvSpPr>
        <dsp:cNvPr id="0" name=""/>
        <dsp:cNvSpPr/>
      </dsp:nvSpPr>
      <dsp:spPr>
        <a:xfrm>
          <a:off x="1515238" y="1599585"/>
          <a:ext cx="1026915" cy="616443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7160,215</a:t>
          </a:r>
          <a:endParaRPr lang="ru-RU" sz="1600" kern="1200" dirty="0"/>
        </a:p>
      </dsp:txBody>
      <dsp:txXfrm>
        <a:off x="1533293" y="1617640"/>
        <a:ext cx="990805" cy="580333"/>
      </dsp:txXfrm>
    </dsp:sp>
    <dsp:sp modelId="{B6016419-B594-4DFF-93F1-80F9A6F5C9AE}">
      <dsp:nvSpPr>
        <dsp:cNvPr id="0" name=""/>
        <dsp:cNvSpPr/>
      </dsp:nvSpPr>
      <dsp:spPr>
        <a:xfrm>
          <a:off x="1515238" y="2310866"/>
          <a:ext cx="1026915" cy="616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6534,578</a:t>
          </a:r>
        </a:p>
      </dsp:txBody>
      <dsp:txXfrm>
        <a:off x="1533293" y="2328921"/>
        <a:ext cx="990805" cy="580333"/>
      </dsp:txXfrm>
    </dsp:sp>
    <dsp:sp modelId="{D843D73D-02DE-4B51-8E0B-5B89A9C56506}">
      <dsp:nvSpPr>
        <dsp:cNvPr id="0" name=""/>
        <dsp:cNvSpPr/>
      </dsp:nvSpPr>
      <dsp:spPr>
        <a:xfrm>
          <a:off x="1515238" y="3022148"/>
          <a:ext cx="1026915" cy="616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4</a:t>
          </a:r>
          <a:r>
            <a:rPr lang="en-US" sz="1600" kern="1200" dirty="0"/>
            <a:t>92,529</a:t>
          </a:r>
          <a:endParaRPr lang="ru-RU" sz="1600" kern="1200" dirty="0"/>
        </a:p>
      </dsp:txBody>
      <dsp:txXfrm>
        <a:off x="1533293" y="3040203"/>
        <a:ext cx="990805" cy="580333"/>
      </dsp:txXfrm>
    </dsp:sp>
    <dsp:sp modelId="{90AE45CF-874C-4EBB-A2F3-9BD7D0DACC38}">
      <dsp:nvSpPr>
        <dsp:cNvPr id="0" name=""/>
        <dsp:cNvSpPr/>
      </dsp:nvSpPr>
      <dsp:spPr>
        <a:xfrm>
          <a:off x="1515238" y="3733429"/>
          <a:ext cx="1026915" cy="616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23,920</a:t>
          </a:r>
        </a:p>
      </dsp:txBody>
      <dsp:txXfrm>
        <a:off x="1533293" y="3751484"/>
        <a:ext cx="990805" cy="580333"/>
      </dsp:txXfrm>
    </dsp:sp>
    <dsp:sp modelId="{9970A356-D478-4E3D-9C81-0CD6A17A71AC}">
      <dsp:nvSpPr>
        <dsp:cNvPr id="0" name=""/>
        <dsp:cNvSpPr/>
      </dsp:nvSpPr>
      <dsp:spPr>
        <a:xfrm>
          <a:off x="1515238" y="4444710"/>
          <a:ext cx="1026915" cy="616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109,188</a:t>
          </a:r>
          <a:endParaRPr lang="ru-RU" sz="1600" kern="1200" dirty="0"/>
        </a:p>
      </dsp:txBody>
      <dsp:txXfrm>
        <a:off x="1533293" y="4462765"/>
        <a:ext cx="990805" cy="580333"/>
      </dsp:txXfrm>
    </dsp:sp>
    <dsp:sp modelId="{62DBB693-D299-49FE-A3D3-175D569CA5C3}">
      <dsp:nvSpPr>
        <dsp:cNvPr id="0" name=""/>
        <dsp:cNvSpPr/>
      </dsp:nvSpPr>
      <dsp:spPr>
        <a:xfrm>
          <a:off x="2766791" y="0"/>
          <a:ext cx="1283644" cy="5328591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2"/>
              </a:solidFill>
            </a:rPr>
            <a:t>вересень</a:t>
          </a:r>
        </a:p>
      </dsp:txBody>
      <dsp:txXfrm>
        <a:off x="2766791" y="0"/>
        <a:ext cx="1283644" cy="1598577"/>
      </dsp:txXfrm>
    </dsp:sp>
    <dsp:sp modelId="{ED34B3E4-FBA0-4BD3-B00B-5726972AAB73}">
      <dsp:nvSpPr>
        <dsp:cNvPr id="0" name=""/>
        <dsp:cNvSpPr/>
      </dsp:nvSpPr>
      <dsp:spPr>
        <a:xfrm>
          <a:off x="2895156" y="1599585"/>
          <a:ext cx="1026915" cy="616443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6386,932</a:t>
          </a:r>
          <a:endParaRPr lang="ru-RU" sz="1600" kern="1200" dirty="0"/>
        </a:p>
      </dsp:txBody>
      <dsp:txXfrm>
        <a:off x="2913211" y="1617640"/>
        <a:ext cx="990805" cy="580333"/>
      </dsp:txXfrm>
    </dsp:sp>
    <dsp:sp modelId="{82BFAC93-73F3-454E-9742-6555C77C95B4}">
      <dsp:nvSpPr>
        <dsp:cNvPr id="0" name=""/>
        <dsp:cNvSpPr/>
      </dsp:nvSpPr>
      <dsp:spPr>
        <a:xfrm>
          <a:off x="2895156" y="2310866"/>
          <a:ext cx="1026915" cy="616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5886,932</a:t>
          </a:r>
          <a:endParaRPr lang="ru-RU" sz="1600" kern="1200" dirty="0"/>
        </a:p>
      </dsp:txBody>
      <dsp:txXfrm>
        <a:off x="2913211" y="2328921"/>
        <a:ext cx="990805" cy="580333"/>
      </dsp:txXfrm>
    </dsp:sp>
    <dsp:sp modelId="{8FD48B7C-30D9-4112-B8AC-39A97061D398}">
      <dsp:nvSpPr>
        <dsp:cNvPr id="0" name=""/>
        <dsp:cNvSpPr/>
      </dsp:nvSpPr>
      <dsp:spPr>
        <a:xfrm>
          <a:off x="2895156" y="3022148"/>
          <a:ext cx="1026915" cy="616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390,000</a:t>
          </a:r>
        </a:p>
      </dsp:txBody>
      <dsp:txXfrm>
        <a:off x="2913211" y="3040203"/>
        <a:ext cx="990805" cy="580333"/>
      </dsp:txXfrm>
    </dsp:sp>
    <dsp:sp modelId="{2D03623D-D626-4214-A1FC-E0C3E6D5059A}">
      <dsp:nvSpPr>
        <dsp:cNvPr id="0" name=""/>
        <dsp:cNvSpPr/>
      </dsp:nvSpPr>
      <dsp:spPr>
        <a:xfrm>
          <a:off x="2895156" y="3733429"/>
          <a:ext cx="1026915" cy="616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30,000</a:t>
          </a:r>
        </a:p>
      </dsp:txBody>
      <dsp:txXfrm>
        <a:off x="2913211" y="3751484"/>
        <a:ext cx="990805" cy="580333"/>
      </dsp:txXfrm>
    </dsp:sp>
    <dsp:sp modelId="{527E4F96-1460-4D08-87C9-84ED49C8C821}">
      <dsp:nvSpPr>
        <dsp:cNvPr id="0" name=""/>
        <dsp:cNvSpPr/>
      </dsp:nvSpPr>
      <dsp:spPr>
        <a:xfrm>
          <a:off x="2895156" y="4444710"/>
          <a:ext cx="1026915" cy="616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8</a:t>
          </a:r>
          <a:r>
            <a:rPr lang="ru-RU" sz="1600" kern="1200" dirty="0"/>
            <a:t>0,000</a:t>
          </a:r>
        </a:p>
      </dsp:txBody>
      <dsp:txXfrm>
        <a:off x="2913211" y="4462765"/>
        <a:ext cx="990805" cy="580333"/>
      </dsp:txXfrm>
    </dsp:sp>
    <dsp:sp modelId="{19113B9A-FD02-4542-B4EB-D7D0B736616D}">
      <dsp:nvSpPr>
        <dsp:cNvPr id="0" name=""/>
        <dsp:cNvSpPr/>
      </dsp:nvSpPr>
      <dsp:spPr>
        <a:xfrm>
          <a:off x="4146709" y="0"/>
          <a:ext cx="1283644" cy="5328591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solidFill>
                <a:schemeClr val="tx2"/>
              </a:solidFill>
            </a:rPr>
            <a:t>жовтень</a:t>
          </a:r>
          <a:endParaRPr lang="ru-RU" sz="1800" b="1" kern="1200" dirty="0">
            <a:solidFill>
              <a:schemeClr val="tx2"/>
            </a:solidFill>
          </a:endParaRPr>
        </a:p>
      </dsp:txBody>
      <dsp:txXfrm>
        <a:off x="4146709" y="0"/>
        <a:ext cx="1283644" cy="1598577"/>
      </dsp:txXfrm>
    </dsp:sp>
    <dsp:sp modelId="{7A6660C6-FE42-4243-8CB8-3E04A7EE08CA}">
      <dsp:nvSpPr>
        <dsp:cNvPr id="0" name=""/>
        <dsp:cNvSpPr/>
      </dsp:nvSpPr>
      <dsp:spPr>
        <a:xfrm>
          <a:off x="4275074" y="1599585"/>
          <a:ext cx="1026915" cy="616443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6386,932</a:t>
          </a:r>
          <a:endParaRPr lang="ru-RU" sz="1600" kern="1200" dirty="0"/>
        </a:p>
      </dsp:txBody>
      <dsp:txXfrm>
        <a:off x="4293129" y="1617640"/>
        <a:ext cx="990805" cy="580333"/>
      </dsp:txXfrm>
    </dsp:sp>
    <dsp:sp modelId="{88F28208-41EA-4ABF-A48A-0F5AC59D7137}">
      <dsp:nvSpPr>
        <dsp:cNvPr id="0" name=""/>
        <dsp:cNvSpPr/>
      </dsp:nvSpPr>
      <dsp:spPr>
        <a:xfrm>
          <a:off x="4275074" y="2310866"/>
          <a:ext cx="1026915" cy="616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5886,932</a:t>
          </a:r>
          <a:endParaRPr lang="ru-RU" sz="1600" kern="1200" dirty="0"/>
        </a:p>
      </dsp:txBody>
      <dsp:txXfrm>
        <a:off x="4293129" y="2328921"/>
        <a:ext cx="990805" cy="580333"/>
      </dsp:txXfrm>
    </dsp:sp>
    <dsp:sp modelId="{39262172-45E6-4585-BFC4-678061FDB84C}">
      <dsp:nvSpPr>
        <dsp:cNvPr id="0" name=""/>
        <dsp:cNvSpPr/>
      </dsp:nvSpPr>
      <dsp:spPr>
        <a:xfrm>
          <a:off x="4275074" y="3022148"/>
          <a:ext cx="1026915" cy="616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390,000</a:t>
          </a:r>
        </a:p>
      </dsp:txBody>
      <dsp:txXfrm>
        <a:off x="4293129" y="3040203"/>
        <a:ext cx="990805" cy="580333"/>
      </dsp:txXfrm>
    </dsp:sp>
    <dsp:sp modelId="{D79FB25B-0491-44D0-B94F-54A88B45FF14}">
      <dsp:nvSpPr>
        <dsp:cNvPr id="0" name=""/>
        <dsp:cNvSpPr/>
      </dsp:nvSpPr>
      <dsp:spPr>
        <a:xfrm>
          <a:off x="4275074" y="3733429"/>
          <a:ext cx="1026915" cy="616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30,000</a:t>
          </a:r>
        </a:p>
      </dsp:txBody>
      <dsp:txXfrm>
        <a:off x="4293129" y="3751484"/>
        <a:ext cx="990805" cy="580333"/>
      </dsp:txXfrm>
    </dsp:sp>
    <dsp:sp modelId="{DD52B892-8565-4F71-B7A5-A01C624EB050}">
      <dsp:nvSpPr>
        <dsp:cNvPr id="0" name=""/>
        <dsp:cNvSpPr/>
      </dsp:nvSpPr>
      <dsp:spPr>
        <a:xfrm>
          <a:off x="4275074" y="4444710"/>
          <a:ext cx="1026915" cy="616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8</a:t>
          </a:r>
          <a:r>
            <a:rPr lang="ru-RU" sz="1600" kern="1200" dirty="0"/>
            <a:t>0,000</a:t>
          </a:r>
        </a:p>
      </dsp:txBody>
      <dsp:txXfrm>
        <a:off x="4293129" y="4462765"/>
        <a:ext cx="990805" cy="580333"/>
      </dsp:txXfrm>
    </dsp:sp>
    <dsp:sp modelId="{AB54867B-D13A-4608-93A0-22B28C25F802}">
      <dsp:nvSpPr>
        <dsp:cNvPr id="0" name=""/>
        <dsp:cNvSpPr/>
      </dsp:nvSpPr>
      <dsp:spPr>
        <a:xfrm>
          <a:off x="5526627" y="0"/>
          <a:ext cx="1283644" cy="5328591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2"/>
              </a:solidFill>
            </a:rPr>
            <a:t>листопад</a:t>
          </a:r>
        </a:p>
      </dsp:txBody>
      <dsp:txXfrm>
        <a:off x="5526627" y="0"/>
        <a:ext cx="1283644" cy="1598577"/>
      </dsp:txXfrm>
    </dsp:sp>
    <dsp:sp modelId="{6DC5509E-B0E2-46B9-92C0-ED8217A41AD2}">
      <dsp:nvSpPr>
        <dsp:cNvPr id="0" name=""/>
        <dsp:cNvSpPr/>
      </dsp:nvSpPr>
      <dsp:spPr>
        <a:xfrm>
          <a:off x="5654992" y="1599585"/>
          <a:ext cx="1026915" cy="616443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6386,932</a:t>
          </a:r>
          <a:endParaRPr lang="ru-RU" sz="1600" kern="1200" dirty="0"/>
        </a:p>
      </dsp:txBody>
      <dsp:txXfrm>
        <a:off x="5673047" y="1617640"/>
        <a:ext cx="990805" cy="580333"/>
      </dsp:txXfrm>
    </dsp:sp>
    <dsp:sp modelId="{81F79875-3350-40BC-8DAF-C49DDFBF920C}">
      <dsp:nvSpPr>
        <dsp:cNvPr id="0" name=""/>
        <dsp:cNvSpPr/>
      </dsp:nvSpPr>
      <dsp:spPr>
        <a:xfrm>
          <a:off x="5654992" y="2310866"/>
          <a:ext cx="1026915" cy="616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5886,932</a:t>
          </a:r>
          <a:endParaRPr lang="ru-RU" sz="1600" kern="1200" dirty="0"/>
        </a:p>
      </dsp:txBody>
      <dsp:txXfrm>
        <a:off x="5673047" y="2328921"/>
        <a:ext cx="990805" cy="580333"/>
      </dsp:txXfrm>
    </dsp:sp>
    <dsp:sp modelId="{C34609B4-4A87-49D8-BDC0-1A60F13645B0}">
      <dsp:nvSpPr>
        <dsp:cNvPr id="0" name=""/>
        <dsp:cNvSpPr/>
      </dsp:nvSpPr>
      <dsp:spPr>
        <a:xfrm>
          <a:off x="5654992" y="3022148"/>
          <a:ext cx="1026915" cy="616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390,000</a:t>
          </a:r>
        </a:p>
      </dsp:txBody>
      <dsp:txXfrm>
        <a:off x="5673047" y="3040203"/>
        <a:ext cx="990805" cy="580333"/>
      </dsp:txXfrm>
    </dsp:sp>
    <dsp:sp modelId="{EDE0BA69-F009-429C-AEF1-876A6FDB638D}">
      <dsp:nvSpPr>
        <dsp:cNvPr id="0" name=""/>
        <dsp:cNvSpPr/>
      </dsp:nvSpPr>
      <dsp:spPr>
        <a:xfrm>
          <a:off x="5654992" y="3733429"/>
          <a:ext cx="1026915" cy="616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30,000</a:t>
          </a:r>
        </a:p>
      </dsp:txBody>
      <dsp:txXfrm>
        <a:off x="5673047" y="3751484"/>
        <a:ext cx="990805" cy="580333"/>
      </dsp:txXfrm>
    </dsp:sp>
    <dsp:sp modelId="{673DA80A-0C57-4747-B5A4-5391646BFEA9}">
      <dsp:nvSpPr>
        <dsp:cNvPr id="0" name=""/>
        <dsp:cNvSpPr/>
      </dsp:nvSpPr>
      <dsp:spPr>
        <a:xfrm>
          <a:off x="5654992" y="4444710"/>
          <a:ext cx="1026915" cy="616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8</a:t>
          </a:r>
          <a:r>
            <a:rPr lang="ru-RU" sz="1600" kern="1200" dirty="0"/>
            <a:t>0,000</a:t>
          </a:r>
        </a:p>
      </dsp:txBody>
      <dsp:txXfrm>
        <a:off x="5673047" y="4462765"/>
        <a:ext cx="990805" cy="580333"/>
      </dsp:txXfrm>
    </dsp:sp>
    <dsp:sp modelId="{CF9570BE-5254-4104-BD3B-CD3FD89E8D3E}">
      <dsp:nvSpPr>
        <dsp:cNvPr id="0" name=""/>
        <dsp:cNvSpPr/>
      </dsp:nvSpPr>
      <dsp:spPr>
        <a:xfrm>
          <a:off x="6912771" y="0"/>
          <a:ext cx="1283644" cy="5328591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solidFill>
                <a:schemeClr val="tx2"/>
              </a:solidFill>
            </a:rPr>
            <a:t>грудень</a:t>
          </a:r>
          <a:endParaRPr lang="ru-RU" sz="1800" b="1" kern="1200" dirty="0">
            <a:solidFill>
              <a:schemeClr val="tx2"/>
            </a:solidFill>
          </a:endParaRPr>
        </a:p>
      </dsp:txBody>
      <dsp:txXfrm>
        <a:off x="6912771" y="0"/>
        <a:ext cx="1283644" cy="1598577"/>
      </dsp:txXfrm>
    </dsp:sp>
    <dsp:sp modelId="{097EC8DF-5C93-4A2E-AE8B-7DBCA6046875}">
      <dsp:nvSpPr>
        <dsp:cNvPr id="0" name=""/>
        <dsp:cNvSpPr/>
      </dsp:nvSpPr>
      <dsp:spPr>
        <a:xfrm>
          <a:off x="7034909" y="1599585"/>
          <a:ext cx="1026915" cy="616443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6386,9</a:t>
          </a:r>
          <a:r>
            <a:rPr lang="uk-UA" sz="1600" kern="1200" dirty="0"/>
            <a:t>04</a:t>
          </a:r>
          <a:endParaRPr lang="ru-RU" sz="1600" kern="1200" dirty="0"/>
        </a:p>
      </dsp:txBody>
      <dsp:txXfrm>
        <a:off x="7052964" y="1617640"/>
        <a:ext cx="990805" cy="580333"/>
      </dsp:txXfrm>
    </dsp:sp>
    <dsp:sp modelId="{6D272C07-CE14-4DBE-AB02-4DEDAABC7C7C}">
      <dsp:nvSpPr>
        <dsp:cNvPr id="0" name=""/>
        <dsp:cNvSpPr/>
      </dsp:nvSpPr>
      <dsp:spPr>
        <a:xfrm>
          <a:off x="7034909" y="2310866"/>
          <a:ext cx="1026915" cy="616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5886,930</a:t>
          </a:r>
          <a:endParaRPr lang="ru-RU" sz="1600" kern="1200" dirty="0"/>
        </a:p>
      </dsp:txBody>
      <dsp:txXfrm>
        <a:off x="7052964" y="2328921"/>
        <a:ext cx="990805" cy="580333"/>
      </dsp:txXfrm>
    </dsp:sp>
    <dsp:sp modelId="{B18235A3-F30A-4F1F-A65A-71CAD49F1C21}">
      <dsp:nvSpPr>
        <dsp:cNvPr id="0" name=""/>
        <dsp:cNvSpPr/>
      </dsp:nvSpPr>
      <dsp:spPr>
        <a:xfrm>
          <a:off x="7034909" y="3022148"/>
          <a:ext cx="1026915" cy="616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390,000</a:t>
          </a:r>
        </a:p>
      </dsp:txBody>
      <dsp:txXfrm>
        <a:off x="7052964" y="3040203"/>
        <a:ext cx="990805" cy="580333"/>
      </dsp:txXfrm>
    </dsp:sp>
    <dsp:sp modelId="{E80D3793-1B4F-4BE2-99D4-8C4A4095A944}">
      <dsp:nvSpPr>
        <dsp:cNvPr id="0" name=""/>
        <dsp:cNvSpPr/>
      </dsp:nvSpPr>
      <dsp:spPr>
        <a:xfrm>
          <a:off x="7034909" y="3733429"/>
          <a:ext cx="1026915" cy="616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30,000</a:t>
          </a:r>
        </a:p>
      </dsp:txBody>
      <dsp:txXfrm>
        <a:off x="7052964" y="3751484"/>
        <a:ext cx="990805" cy="580333"/>
      </dsp:txXfrm>
    </dsp:sp>
    <dsp:sp modelId="{F079031E-3A09-49D6-BFFD-2A4424033E02}">
      <dsp:nvSpPr>
        <dsp:cNvPr id="0" name=""/>
        <dsp:cNvSpPr/>
      </dsp:nvSpPr>
      <dsp:spPr>
        <a:xfrm>
          <a:off x="7034909" y="4444710"/>
          <a:ext cx="1026915" cy="616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79,974</a:t>
          </a:r>
          <a:endParaRPr lang="ru-RU" sz="1600" kern="1200" dirty="0"/>
        </a:p>
      </dsp:txBody>
      <dsp:txXfrm>
        <a:off x="7052964" y="4462765"/>
        <a:ext cx="990805" cy="580333"/>
      </dsp:txXfrm>
    </dsp:sp>
    <dsp:sp modelId="{C85CFE5E-B855-4A7A-882F-1747D34E7E6F}">
      <dsp:nvSpPr>
        <dsp:cNvPr id="0" name=""/>
        <dsp:cNvSpPr/>
      </dsp:nvSpPr>
      <dsp:spPr>
        <a:xfrm>
          <a:off x="8293419" y="0"/>
          <a:ext cx="1283644" cy="5328591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 err="1">
              <a:solidFill>
                <a:schemeClr val="tx2"/>
              </a:solidFill>
            </a:rPr>
            <a:t>всього</a:t>
          </a:r>
          <a:endParaRPr lang="ru-RU" sz="3000" kern="1200" dirty="0">
            <a:solidFill>
              <a:schemeClr val="tx2"/>
            </a:solidFill>
          </a:endParaRPr>
        </a:p>
      </dsp:txBody>
      <dsp:txXfrm>
        <a:off x="8293419" y="0"/>
        <a:ext cx="1283644" cy="1598577"/>
      </dsp:txXfrm>
    </dsp:sp>
    <dsp:sp modelId="{C484F655-3C9A-4964-876F-B5F67DC03167}">
      <dsp:nvSpPr>
        <dsp:cNvPr id="0" name=""/>
        <dsp:cNvSpPr/>
      </dsp:nvSpPr>
      <dsp:spPr>
        <a:xfrm>
          <a:off x="8414827" y="1599585"/>
          <a:ext cx="1026915" cy="616443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39693,</a:t>
          </a:r>
          <a:r>
            <a:rPr lang="uk-UA" sz="1600" b="1" kern="1200" dirty="0"/>
            <a:t>480</a:t>
          </a:r>
          <a:endParaRPr lang="ru-RU" sz="1600" b="1" kern="1200" dirty="0"/>
        </a:p>
      </dsp:txBody>
      <dsp:txXfrm>
        <a:off x="8432882" y="1617640"/>
        <a:ext cx="990805" cy="580333"/>
      </dsp:txXfrm>
    </dsp:sp>
    <dsp:sp modelId="{2F9E107B-6C95-4DA6-AFA0-513AF4A3DCBC}">
      <dsp:nvSpPr>
        <dsp:cNvPr id="0" name=""/>
        <dsp:cNvSpPr/>
      </dsp:nvSpPr>
      <dsp:spPr>
        <a:xfrm>
          <a:off x="8414827" y="2310866"/>
          <a:ext cx="1026915" cy="616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36867,372</a:t>
          </a:r>
          <a:endParaRPr lang="ru-RU" sz="1600" kern="1200" dirty="0"/>
        </a:p>
      </dsp:txBody>
      <dsp:txXfrm>
        <a:off x="8432882" y="2328921"/>
        <a:ext cx="990805" cy="580333"/>
      </dsp:txXfrm>
    </dsp:sp>
    <dsp:sp modelId="{162AB4EE-FE22-44EE-803A-EF6B65AF5879}">
      <dsp:nvSpPr>
        <dsp:cNvPr id="0" name=""/>
        <dsp:cNvSpPr/>
      </dsp:nvSpPr>
      <dsp:spPr>
        <a:xfrm>
          <a:off x="8414827" y="3022148"/>
          <a:ext cx="1026915" cy="616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2</a:t>
          </a:r>
          <a:r>
            <a:rPr lang="en-US" sz="1600" kern="1200" dirty="0"/>
            <a:t>152,286</a:t>
          </a:r>
          <a:endParaRPr lang="ru-RU" sz="1600" kern="1200" dirty="0"/>
        </a:p>
      </dsp:txBody>
      <dsp:txXfrm>
        <a:off x="8432882" y="3040203"/>
        <a:ext cx="990805" cy="580333"/>
      </dsp:txXfrm>
    </dsp:sp>
    <dsp:sp modelId="{19A69BBA-104C-4686-AB14-722E42AC20A9}">
      <dsp:nvSpPr>
        <dsp:cNvPr id="0" name=""/>
        <dsp:cNvSpPr/>
      </dsp:nvSpPr>
      <dsp:spPr>
        <a:xfrm>
          <a:off x="8414827" y="3733429"/>
          <a:ext cx="1026915" cy="616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159,589</a:t>
          </a:r>
        </a:p>
      </dsp:txBody>
      <dsp:txXfrm>
        <a:off x="8432882" y="3751484"/>
        <a:ext cx="990805" cy="580333"/>
      </dsp:txXfrm>
    </dsp:sp>
    <dsp:sp modelId="{6BDC2FF7-BB97-46A7-AE4B-BC067ECA4E9D}">
      <dsp:nvSpPr>
        <dsp:cNvPr id="0" name=""/>
        <dsp:cNvSpPr/>
      </dsp:nvSpPr>
      <dsp:spPr>
        <a:xfrm>
          <a:off x="8414827" y="4444710"/>
          <a:ext cx="1026915" cy="616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434,233</a:t>
          </a:r>
          <a:endParaRPr lang="ru-RU" sz="1600" kern="1200" dirty="0"/>
        </a:p>
      </dsp:txBody>
      <dsp:txXfrm>
        <a:off x="8432882" y="4462765"/>
        <a:ext cx="990805" cy="5803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38B21-58B6-47AC-9434-63F12576E5B3}">
      <dsp:nvSpPr>
        <dsp:cNvPr id="0" name=""/>
        <dsp:cNvSpPr/>
      </dsp:nvSpPr>
      <dsp:spPr>
        <a:xfrm>
          <a:off x="0" y="0"/>
          <a:ext cx="2160241" cy="5328591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900" b="1" kern="1200" dirty="0"/>
        </a:p>
      </dsp:txBody>
      <dsp:txXfrm>
        <a:off x="0" y="0"/>
        <a:ext cx="2160241" cy="1598577"/>
      </dsp:txXfrm>
    </dsp:sp>
    <dsp:sp modelId="{2D44A3A3-34E9-4D30-B63E-D62D769DD7A4}">
      <dsp:nvSpPr>
        <dsp:cNvPr id="0" name=""/>
        <dsp:cNvSpPr/>
      </dsp:nvSpPr>
      <dsp:spPr>
        <a:xfrm>
          <a:off x="216024" y="1599585"/>
          <a:ext cx="1728192" cy="616443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/>
            <a:t>Статті</a:t>
          </a:r>
          <a:r>
            <a:rPr lang="ru-RU" sz="1800" b="1" kern="1200" dirty="0"/>
            <a:t> </a:t>
          </a:r>
          <a:r>
            <a:rPr lang="ru-RU" sz="1800" b="1" kern="1200" dirty="0" err="1"/>
            <a:t>витрат</a:t>
          </a:r>
          <a:endParaRPr lang="ru-RU" sz="1800" b="1" kern="1200" dirty="0"/>
        </a:p>
      </dsp:txBody>
      <dsp:txXfrm>
        <a:off x="234079" y="1617640"/>
        <a:ext cx="1692082" cy="580333"/>
      </dsp:txXfrm>
    </dsp:sp>
    <dsp:sp modelId="{11178B06-5320-46E4-96E6-448F8CD7C739}">
      <dsp:nvSpPr>
        <dsp:cNvPr id="0" name=""/>
        <dsp:cNvSpPr/>
      </dsp:nvSpPr>
      <dsp:spPr>
        <a:xfrm>
          <a:off x="216024" y="2310866"/>
          <a:ext cx="1728192" cy="616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/>
            <a:t>Заробітна</a:t>
          </a:r>
          <a:r>
            <a:rPr lang="ru-RU" sz="1800" b="1" kern="1200" dirty="0"/>
            <a:t> плата</a:t>
          </a:r>
        </a:p>
      </dsp:txBody>
      <dsp:txXfrm>
        <a:off x="234079" y="2328921"/>
        <a:ext cx="1692082" cy="580333"/>
      </dsp:txXfrm>
    </dsp:sp>
    <dsp:sp modelId="{EEA0E676-C10E-466E-8111-790E18979357}">
      <dsp:nvSpPr>
        <dsp:cNvPr id="0" name=""/>
        <dsp:cNvSpPr/>
      </dsp:nvSpPr>
      <dsp:spPr>
        <a:xfrm>
          <a:off x="216024" y="3022148"/>
          <a:ext cx="1728192" cy="616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/>
            <a:t>медикаменти</a:t>
          </a:r>
          <a:endParaRPr lang="ru-RU" sz="1800" b="1" kern="1200" dirty="0"/>
        </a:p>
      </dsp:txBody>
      <dsp:txXfrm>
        <a:off x="234079" y="3040203"/>
        <a:ext cx="1692082" cy="580333"/>
      </dsp:txXfrm>
    </dsp:sp>
    <dsp:sp modelId="{576DBF0B-0D22-4417-8D61-4AA381ECD8FC}">
      <dsp:nvSpPr>
        <dsp:cNvPr id="0" name=""/>
        <dsp:cNvSpPr/>
      </dsp:nvSpPr>
      <dsp:spPr>
        <a:xfrm>
          <a:off x="216024" y="3733429"/>
          <a:ext cx="1728192" cy="616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/>
            <a:t>харчування</a:t>
          </a:r>
          <a:endParaRPr lang="ru-RU" sz="1800" b="1" kern="1200" dirty="0"/>
        </a:p>
      </dsp:txBody>
      <dsp:txXfrm>
        <a:off x="234079" y="3751484"/>
        <a:ext cx="1692082" cy="580333"/>
      </dsp:txXfrm>
    </dsp:sp>
    <dsp:sp modelId="{3F3EA949-F2A7-4C82-8C4E-93A9DC95C1FD}">
      <dsp:nvSpPr>
        <dsp:cNvPr id="0" name=""/>
        <dsp:cNvSpPr/>
      </dsp:nvSpPr>
      <dsp:spPr>
        <a:xfrm>
          <a:off x="216024" y="4444710"/>
          <a:ext cx="1728192" cy="616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/>
            <a:t>Інші</a:t>
          </a:r>
          <a:r>
            <a:rPr lang="ru-RU" sz="1800" b="1" kern="1200" dirty="0"/>
            <a:t> </a:t>
          </a:r>
          <a:r>
            <a:rPr lang="ru-RU" sz="1800" b="1" kern="1200" dirty="0" err="1"/>
            <a:t>послуги</a:t>
          </a:r>
          <a:endParaRPr lang="ru-RU" sz="1800" b="1" kern="1200" dirty="0"/>
        </a:p>
      </dsp:txBody>
      <dsp:txXfrm>
        <a:off x="234079" y="4462765"/>
        <a:ext cx="1692082" cy="580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68BCBAD-7D9D-49B2-B85D-C4F231849649}" type="datetimeFigureOut">
              <a:rPr lang="ru-RU"/>
              <a:pPr>
                <a:defRPr/>
              </a:pPr>
              <a:t>13.09.2022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35013"/>
            <a:ext cx="6532563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54828"/>
            <a:ext cx="5388610" cy="440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F0BB0BC-867D-46B8-8D59-92302EC66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356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B0BC-867D-46B8-8D59-92302EC66BF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91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F8925-DD66-4B96-9A4A-2A34A419813C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5026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F8925-DD66-4B96-9A4A-2A34A419813C}" type="slidenum">
              <a:rPr lang="uk-UA" smtClean="0"/>
              <a:pPr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1844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899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62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53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988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245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9/13/2022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518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9/13/2022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901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9/13/2022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32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9/13/2022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782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9/13/2022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018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9/13/2022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79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9/13/2022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306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5" r:id="rId1"/>
    <p:sldLayoutId id="2147484706" r:id="rId2"/>
    <p:sldLayoutId id="2147484707" r:id="rId3"/>
    <p:sldLayoutId id="2147484708" r:id="rId4"/>
    <p:sldLayoutId id="2147484709" r:id="rId5"/>
    <p:sldLayoutId id="2147484710" r:id="rId6"/>
    <p:sldLayoutId id="2147484711" r:id="rId7"/>
    <p:sldLayoutId id="2147484712" r:id="rId8"/>
    <p:sldLayoutId id="2147484713" r:id="rId9"/>
    <p:sldLayoutId id="2147484714" r:id="rId10"/>
    <p:sldLayoutId id="2147484715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056" userDrawn="1">
          <p15:clr>
            <a:srgbClr val="F26B43"/>
          </p15:clr>
        </p15:guide>
        <p15:guide id="2" pos="9600" userDrawn="1">
          <p15:clr>
            <a:srgbClr val="F26B43"/>
          </p15:clr>
        </p15:guide>
        <p15:guide id="3" pos="792" userDrawn="1">
          <p15:clr>
            <a:srgbClr val="F26B43"/>
          </p15:clr>
        </p15:guide>
        <p15:guide id="4" pos="7200" userDrawn="1">
          <p15:clr>
            <a:srgbClr val="F26B43"/>
          </p15:clr>
        </p15:guide>
        <p15:guide id="5" orient="horz" pos="4008" userDrawn="1">
          <p15:clr>
            <a:srgbClr val="F26B43"/>
          </p15:clr>
        </p15:guide>
        <p15:guide id="6" orient="horz" pos="1440" userDrawn="1">
          <p15:clr>
            <a:srgbClr val="F26B43"/>
          </p15:clr>
        </p15:guide>
        <p15:guide id="7" orient="horz" pos="3720" userDrawn="1">
          <p15:clr>
            <a:srgbClr val="F26B43"/>
          </p15:clr>
        </p15:guide>
        <p15:guide id="8" orient="horz" pos="2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0ECCB9-ABA6-22A6-5FB6-D1C02467D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526" cy="71014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67581" y="5569916"/>
            <a:ext cx="6604483" cy="145948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 sz="3600" b="1" i="0" dirty="0">
                <a:ln w="0"/>
                <a:solidFill>
                  <a:srgbClr val="0070C0"/>
                </a:solidFill>
                <a:latin typeface="+mj-lt"/>
                <a:ea typeface="+mj-ea"/>
                <a:cs typeface="+mj-cs"/>
              </a:rPr>
              <a:t>Директор КНП “ВМКЛ “ЦМ та Д”</a:t>
            </a:r>
          </a:p>
          <a:p>
            <a:pPr algn="ctr">
              <a:defRPr/>
            </a:pPr>
            <a:r>
              <a:rPr lang="uk-UA" sz="3600" b="1" i="0" dirty="0" err="1">
                <a:ln w="0"/>
                <a:solidFill>
                  <a:srgbClr val="0070C0"/>
                </a:solidFill>
                <a:latin typeface="+mj-lt"/>
                <a:ea typeface="+mj-ea"/>
                <a:cs typeface="+mj-cs"/>
              </a:rPr>
              <a:t>к.м.н</a:t>
            </a:r>
            <a:r>
              <a:rPr lang="uk-UA" sz="3600" b="1" i="0" dirty="0">
                <a:ln w="0"/>
                <a:solidFill>
                  <a:srgbClr val="0070C0"/>
                </a:solidFill>
                <a:latin typeface="+mj-lt"/>
                <a:ea typeface="+mj-ea"/>
                <a:cs typeface="+mj-cs"/>
              </a:rPr>
              <a:t>. Володимир ПРИСЯЖНЮК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B80845-7F33-7A23-5A91-30C8A90EB69A}"/>
              </a:ext>
            </a:extLst>
          </p:cNvPr>
          <p:cNvSpPr txBox="1"/>
          <p:nvPr/>
        </p:nvSpPr>
        <p:spPr>
          <a:xfrm>
            <a:off x="47328" y="44624"/>
            <a:ext cx="7128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uk-UA" sz="4000" b="1" i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Співпраця з НСЗУ</a:t>
            </a:r>
            <a:endParaRPr lang="en-US" sz="4000" b="1" i="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uk-UA" sz="4000" b="1" i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протягом </a:t>
            </a:r>
            <a:r>
              <a:rPr lang="en-US" sz="4000" b="1" i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 </a:t>
            </a:r>
            <a:r>
              <a:rPr lang="uk-UA" sz="4000" b="1" i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півріччя 2022 р.</a:t>
            </a:r>
          </a:p>
          <a:p>
            <a:pPr algn="ctr">
              <a:defRPr/>
            </a:pPr>
            <a:r>
              <a:rPr lang="uk-UA" sz="4000" b="1" i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та прогноз на </a:t>
            </a:r>
            <a:r>
              <a:rPr lang="en-US" sz="4000" b="1" i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II </a:t>
            </a:r>
            <a:r>
              <a:rPr lang="uk-UA" sz="4000" b="1" i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півріччя 2022 р. 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343472" y="32214"/>
            <a:ext cx="9433047" cy="588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uk-UA" sz="2400" b="1" i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Договір з НСЗУ від 06.02.2022 (зі змінами) та договір від 25.07.2022</a:t>
            </a:r>
          </a:p>
        </p:txBody>
      </p:sp>
      <p:graphicFrame>
        <p:nvGraphicFramePr>
          <p:cNvPr id="23" name="Объект 22">
            <a:extLst>
              <a:ext uri="{FF2B5EF4-FFF2-40B4-BE49-F238E27FC236}">
                <a16:creationId xmlns:a16="http://schemas.microsoft.com/office/drawing/2014/main" id="{022C0CAA-BABF-441C-9C4F-871652D816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377118"/>
              </p:ext>
            </p:extLst>
          </p:nvPr>
        </p:nvGraphicFramePr>
        <p:xfrm>
          <a:off x="0" y="613554"/>
          <a:ext cx="12192000" cy="648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9020175" imgH="4972050" progId="Excel.Sheet.12">
                  <p:embed/>
                </p:oleObj>
              </mc:Choice>
              <mc:Fallback>
                <p:oleObj name="Worksheet" r:id="rId3" imgW="9020175" imgH="49720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613554"/>
                        <a:ext cx="12192000" cy="6480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10FC080-B57E-3555-1D37-D04BA86C29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0" y="-27384"/>
            <a:ext cx="648072" cy="63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8CD48-BA0D-BB3B-60FC-9693534E1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920" y="188640"/>
            <a:ext cx="10664481" cy="778098"/>
          </a:xfrm>
        </p:spPr>
        <p:txBody>
          <a:bodyPr>
            <a:noAutofit/>
          </a:bodyPr>
          <a:lstStyle/>
          <a:p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effectLst/>
                <a:cs typeface="Times New Roman" panose="02020603050405020304" pitchFamily="18" charset="0"/>
              </a:rPr>
              <a:t>Надходження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effectLst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effectLst/>
                <a:cs typeface="Times New Roman" panose="02020603050405020304" pitchFamily="18" charset="0"/>
              </a:rPr>
              <a:t>програмою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effectLst/>
                <a:cs typeface="Times New Roman" panose="02020603050405020304" pitchFamily="18" charset="0"/>
              </a:rPr>
              <a:t>медичних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effectLst/>
                <a:cs typeface="Times New Roman" panose="02020603050405020304" pitchFamily="18" charset="0"/>
              </a:rPr>
              <a:t>гарантій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effectLst/>
                <a:cs typeface="Times New Roman" panose="02020603050405020304" pitchFamily="18" charset="0"/>
              </a:rPr>
              <a:t> за пакетами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effectLst/>
                <a:cs typeface="Times New Roman" panose="02020603050405020304" pitchFamily="18" charset="0"/>
              </a:rPr>
              <a:t>медичних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effectLst/>
                <a:cs typeface="Times New Roman" panose="02020603050405020304" pitchFamily="18" charset="0"/>
              </a:rPr>
              <a:t>послуг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effectLst/>
                <a:cs typeface="Times New Roman" panose="02020603050405020304" pitchFamily="18" charset="0"/>
              </a:rPr>
              <a:t> за I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effectLst/>
                <a:cs typeface="Times New Roman" panose="02020603050405020304" pitchFamily="18" charset="0"/>
              </a:rPr>
              <a:t>півріччя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effectLst/>
                <a:cs typeface="Times New Roman" panose="02020603050405020304" pitchFamily="18" charset="0"/>
              </a:rPr>
              <a:t> 2022 року,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effectLst/>
                <a:cs typeface="Times New Roman" panose="02020603050405020304" pitchFamily="18" charset="0"/>
              </a:rPr>
              <a:t>тис.грн</a:t>
            </a:r>
            <a:endParaRPr lang="ru-UA" sz="2800" dirty="0">
              <a:solidFill>
                <a:schemeClr val="accent2">
                  <a:lumMod val="75000"/>
                </a:schemeClr>
              </a:solidFill>
              <a:effectLst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A44A094-9AF6-5863-EDFA-90B3CF8915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1114769"/>
              </p:ext>
            </p:extLst>
          </p:nvPr>
        </p:nvGraphicFramePr>
        <p:xfrm>
          <a:off x="0" y="1124745"/>
          <a:ext cx="12192001" cy="595355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79376">
                  <a:extLst>
                    <a:ext uri="{9D8B030D-6E8A-4147-A177-3AD203B41FA5}">
                      <a16:colId xmlns:a16="http://schemas.microsoft.com/office/drawing/2014/main" val="85198266"/>
                    </a:ext>
                  </a:extLst>
                </a:gridCol>
                <a:gridCol w="3325771">
                  <a:extLst>
                    <a:ext uri="{9D8B030D-6E8A-4147-A177-3AD203B41FA5}">
                      <a16:colId xmlns:a16="http://schemas.microsoft.com/office/drawing/2014/main" val="1336912057"/>
                    </a:ext>
                  </a:extLst>
                </a:gridCol>
                <a:gridCol w="1009528">
                  <a:extLst>
                    <a:ext uri="{9D8B030D-6E8A-4147-A177-3AD203B41FA5}">
                      <a16:colId xmlns:a16="http://schemas.microsoft.com/office/drawing/2014/main" val="2825015597"/>
                    </a:ext>
                  </a:extLst>
                </a:gridCol>
                <a:gridCol w="1009528">
                  <a:extLst>
                    <a:ext uri="{9D8B030D-6E8A-4147-A177-3AD203B41FA5}">
                      <a16:colId xmlns:a16="http://schemas.microsoft.com/office/drawing/2014/main" val="2723728102"/>
                    </a:ext>
                  </a:extLst>
                </a:gridCol>
                <a:gridCol w="1320153">
                  <a:extLst>
                    <a:ext uri="{9D8B030D-6E8A-4147-A177-3AD203B41FA5}">
                      <a16:colId xmlns:a16="http://schemas.microsoft.com/office/drawing/2014/main" val="325992378"/>
                    </a:ext>
                  </a:extLst>
                </a:gridCol>
                <a:gridCol w="1164841">
                  <a:extLst>
                    <a:ext uri="{9D8B030D-6E8A-4147-A177-3AD203B41FA5}">
                      <a16:colId xmlns:a16="http://schemas.microsoft.com/office/drawing/2014/main" val="2348836444"/>
                    </a:ext>
                  </a:extLst>
                </a:gridCol>
                <a:gridCol w="1164841">
                  <a:extLst>
                    <a:ext uri="{9D8B030D-6E8A-4147-A177-3AD203B41FA5}">
                      <a16:colId xmlns:a16="http://schemas.microsoft.com/office/drawing/2014/main" val="3957858013"/>
                    </a:ext>
                  </a:extLst>
                </a:gridCol>
                <a:gridCol w="1164841">
                  <a:extLst>
                    <a:ext uri="{9D8B030D-6E8A-4147-A177-3AD203B41FA5}">
                      <a16:colId xmlns:a16="http://schemas.microsoft.com/office/drawing/2014/main" val="2289740397"/>
                    </a:ext>
                  </a:extLst>
                </a:gridCol>
                <a:gridCol w="1553122">
                  <a:extLst>
                    <a:ext uri="{9D8B030D-6E8A-4147-A177-3AD203B41FA5}">
                      <a16:colId xmlns:a16="http://schemas.microsoft.com/office/drawing/2014/main" val="951508379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№ ПМП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Найменування</a:t>
                      </a:r>
                      <a:r>
                        <a:rPr lang="ru-RU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пакету </a:t>
                      </a:r>
                      <a:r>
                        <a:rPr lang="ru-RU" sz="14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медичних</a:t>
                      </a:r>
                      <a:r>
                        <a:rPr lang="ru-RU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послуг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01.2022</a:t>
                      </a:r>
                      <a:endParaRPr lang="ru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02.2022</a:t>
                      </a:r>
                      <a:endParaRPr lang="ru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03.2022</a:t>
                      </a:r>
                      <a:endParaRPr lang="ru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04.2022</a:t>
                      </a:r>
                      <a:endParaRPr lang="ru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05.2022</a:t>
                      </a:r>
                      <a:endParaRPr lang="ru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06.2022</a:t>
                      </a:r>
                      <a:endParaRPr lang="ru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Разом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764956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UA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Надходження</a:t>
                      </a:r>
                      <a:r>
                        <a:rPr lang="ru-RU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ru-RU" sz="14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всього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2967</a:t>
                      </a:r>
                      <a:r>
                        <a:rPr lang="uk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589</a:t>
                      </a:r>
                      <a:endParaRPr lang="ru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8205</a:t>
                      </a:r>
                      <a:r>
                        <a:rPr lang="uk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081</a:t>
                      </a:r>
                      <a:endParaRPr lang="ru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11 544</a:t>
                      </a:r>
                      <a:r>
                        <a:rPr lang="uk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864</a:t>
                      </a:r>
                      <a:endParaRPr lang="ru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8 241</a:t>
                      </a:r>
                      <a:r>
                        <a:rPr lang="uk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29</a:t>
                      </a:r>
                      <a:r>
                        <a:rPr lang="uk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7 307</a:t>
                      </a:r>
                      <a:r>
                        <a:rPr lang="uk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454</a:t>
                      </a:r>
                      <a:endParaRPr lang="ru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7 307</a:t>
                      </a:r>
                      <a:r>
                        <a:rPr lang="uk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454</a:t>
                      </a:r>
                      <a:endParaRPr lang="ru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45 573</a:t>
                      </a:r>
                      <a:r>
                        <a:rPr lang="uk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73</a:t>
                      </a:r>
                      <a:r>
                        <a:rPr lang="uk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3314298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UA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ru-UA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Хірургічні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операції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дорослим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та </a:t>
                      </a:r>
                      <a:r>
                        <a:rPr lang="ru-RU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дітям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у </a:t>
                      </a:r>
                      <a:r>
                        <a:rPr lang="ru-RU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стаціонарних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умовах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701</a:t>
                      </a:r>
                      <a:r>
                        <a:rPr lang="uk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533</a:t>
                      </a:r>
                      <a:endParaRPr lang="ru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491</a:t>
                      </a:r>
                      <a:r>
                        <a:rPr lang="uk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820</a:t>
                      </a:r>
                      <a:endParaRPr lang="ru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409</a:t>
                      </a:r>
                      <a:r>
                        <a:rPr lang="uk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850</a:t>
                      </a:r>
                      <a:endParaRPr lang="ru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409</a:t>
                      </a:r>
                      <a:r>
                        <a:rPr lang="uk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850</a:t>
                      </a:r>
                      <a:endParaRPr lang="ru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409</a:t>
                      </a:r>
                      <a:r>
                        <a:rPr lang="uk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850</a:t>
                      </a:r>
                      <a:endParaRPr lang="ru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2 422</a:t>
                      </a:r>
                      <a:r>
                        <a:rPr lang="uk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904</a:t>
                      </a:r>
                      <a:endParaRPr lang="ru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2846985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ru-UA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47</a:t>
                      </a:r>
                      <a:endParaRPr lang="ru-UA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Хірургічні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операції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дорослим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та </a:t>
                      </a:r>
                      <a:r>
                        <a:rPr lang="ru-RU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дітям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в </a:t>
                      </a:r>
                      <a:r>
                        <a:rPr lang="ru-RU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умовах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стаціонару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одного дня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UA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49</a:t>
                      </a:r>
                      <a:r>
                        <a:rPr lang="uk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382</a:t>
                      </a:r>
                      <a:endParaRPr lang="ru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36</a:t>
                      </a:r>
                      <a:r>
                        <a:rPr lang="uk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111</a:t>
                      </a:r>
                      <a:endParaRPr lang="ru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293</a:t>
                      </a:r>
                      <a:r>
                        <a:rPr lang="uk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r>
                        <a:rPr lang="uk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30</a:t>
                      </a:r>
                      <a:endParaRPr lang="ru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114</a:t>
                      </a:r>
                      <a:r>
                        <a:rPr lang="uk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r>
                        <a:rPr lang="uk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114</a:t>
                      </a:r>
                      <a:r>
                        <a:rPr lang="uk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r>
                        <a:rPr lang="uk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607</a:t>
                      </a:r>
                      <a:r>
                        <a:rPr lang="uk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r>
                        <a:rPr lang="uk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9734879"/>
                  </a:ext>
                </a:extLst>
              </a:tr>
              <a:tr h="498250">
                <a:tc>
                  <a:txBody>
                    <a:bodyPr/>
                    <a:lstStyle/>
                    <a:p>
                      <a:pPr algn="ctr" fontAlgn="ctr"/>
                      <a:r>
                        <a:rPr lang="ru-UA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UA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Стаціонарна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допомога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дорослим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та </a:t>
                      </a:r>
                      <a:r>
                        <a:rPr lang="ru-RU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дітям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без </a:t>
                      </a:r>
                      <a:r>
                        <a:rPr lang="ru-RU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проведення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хірургічних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операцій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UA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2328</a:t>
                      </a:r>
                      <a:r>
                        <a:rPr lang="uk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  <a:r>
                        <a:rPr lang="uk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ru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1686</a:t>
                      </a:r>
                      <a:r>
                        <a:rPr lang="uk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192</a:t>
                      </a:r>
                      <a:endParaRPr lang="ru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2477</a:t>
                      </a:r>
                      <a:r>
                        <a:rPr lang="uk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101</a:t>
                      </a:r>
                      <a:endParaRPr lang="ru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1722</a:t>
                      </a:r>
                      <a:r>
                        <a:rPr lang="uk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289</a:t>
                      </a:r>
                      <a:endParaRPr lang="ru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1722</a:t>
                      </a:r>
                      <a:r>
                        <a:rPr lang="uk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289</a:t>
                      </a:r>
                      <a:endParaRPr lang="ru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9 936 </a:t>
                      </a:r>
                      <a:r>
                        <a:rPr lang="uk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,279</a:t>
                      </a:r>
                      <a:endParaRPr lang="ru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26431314"/>
                  </a:ext>
                </a:extLst>
              </a:tr>
              <a:tr h="293838">
                <a:tc>
                  <a:txBody>
                    <a:bodyPr/>
                    <a:lstStyle/>
                    <a:p>
                      <a:pPr algn="ctr" fontAlgn="ctr"/>
                      <a:r>
                        <a:rPr lang="ru-UA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ru-UA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Медична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допомога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при пологах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857</a:t>
                      </a:r>
                      <a:r>
                        <a:rPr lang="uk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071</a:t>
                      </a:r>
                      <a:endParaRPr lang="ru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2139</a:t>
                      </a:r>
                      <a:r>
                        <a:rPr lang="uk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779</a:t>
                      </a:r>
                      <a:endParaRPr lang="ru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5496</a:t>
                      </a:r>
                      <a:r>
                        <a:rPr lang="uk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680</a:t>
                      </a:r>
                      <a:endParaRPr lang="ru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2748</a:t>
                      </a:r>
                      <a:r>
                        <a:rPr lang="uk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340</a:t>
                      </a:r>
                      <a:endParaRPr lang="ru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2748</a:t>
                      </a:r>
                      <a:r>
                        <a:rPr lang="uk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340</a:t>
                      </a:r>
                      <a:endParaRPr lang="ru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2748</a:t>
                      </a:r>
                      <a:r>
                        <a:rPr lang="uk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340</a:t>
                      </a:r>
                      <a:endParaRPr lang="ru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16 738</a:t>
                      </a:r>
                      <a:r>
                        <a:rPr lang="uk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55</a:t>
                      </a:r>
                      <a:r>
                        <a:rPr lang="uk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ru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8102231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UA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ru-UA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Медична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допомога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новонародженим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у </a:t>
                      </a:r>
                      <a:r>
                        <a:rPr lang="ru-RU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складних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неонатальних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випадках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2106</a:t>
                      </a:r>
                      <a:r>
                        <a:rPr lang="uk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300</a:t>
                      </a:r>
                      <a:endParaRPr lang="ru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1096</a:t>
                      </a:r>
                      <a:r>
                        <a:rPr lang="uk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877</a:t>
                      </a:r>
                      <a:endParaRPr lang="ru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2193</a:t>
                      </a:r>
                      <a:r>
                        <a:rPr lang="uk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754</a:t>
                      </a:r>
                      <a:endParaRPr lang="ru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1096</a:t>
                      </a:r>
                      <a:r>
                        <a:rPr lang="uk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877</a:t>
                      </a:r>
                      <a:endParaRPr lang="ru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1096</a:t>
                      </a:r>
                      <a:r>
                        <a:rPr lang="uk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877</a:t>
                      </a:r>
                      <a:endParaRPr lang="ru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1096</a:t>
                      </a:r>
                      <a:r>
                        <a:rPr lang="uk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877</a:t>
                      </a:r>
                      <a:endParaRPr lang="ru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8 687</a:t>
                      </a:r>
                      <a:r>
                        <a:rPr lang="uk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562</a:t>
                      </a:r>
                      <a:endParaRPr lang="ru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17280598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UA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ru-UA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Профілактика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ru-RU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діагностика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ru-RU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спостереження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ru-RU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лікування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та </a:t>
                      </a:r>
                      <a:r>
                        <a:rPr lang="ru-RU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реабілітація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пацієнтів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в </a:t>
                      </a:r>
                      <a:r>
                        <a:rPr lang="ru-RU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амбулаторних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умовах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UA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1468</a:t>
                      </a:r>
                      <a:r>
                        <a:rPr lang="uk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598</a:t>
                      </a:r>
                      <a:endParaRPr lang="ru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734</a:t>
                      </a:r>
                      <a:r>
                        <a:rPr lang="uk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299</a:t>
                      </a:r>
                      <a:endParaRPr lang="ru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734</a:t>
                      </a:r>
                      <a:r>
                        <a:rPr lang="uk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299</a:t>
                      </a:r>
                      <a:endParaRPr lang="ru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734</a:t>
                      </a:r>
                      <a:r>
                        <a:rPr lang="uk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299</a:t>
                      </a:r>
                      <a:endParaRPr lang="ru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734</a:t>
                      </a:r>
                      <a:r>
                        <a:rPr lang="uk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299</a:t>
                      </a:r>
                      <a:endParaRPr lang="ru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4 405</a:t>
                      </a:r>
                      <a:r>
                        <a:rPr lang="uk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794</a:t>
                      </a:r>
                      <a:endParaRPr lang="ru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64616869"/>
                  </a:ext>
                </a:extLst>
              </a:tr>
              <a:tr h="520160">
                <a:tc>
                  <a:txBody>
                    <a:bodyPr/>
                    <a:lstStyle/>
                    <a:p>
                      <a:pPr algn="ctr" fontAlgn="ctr"/>
                      <a:r>
                        <a:rPr lang="ru-UA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35</a:t>
                      </a:r>
                      <a:endParaRPr lang="ru-UA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Ведення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вагітності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в </a:t>
                      </a:r>
                      <a:r>
                        <a:rPr lang="ru-RU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амбулаторних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умовах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UA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293</a:t>
                      </a:r>
                      <a:r>
                        <a:rPr lang="uk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370</a:t>
                      </a:r>
                      <a:endParaRPr lang="ru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821</a:t>
                      </a:r>
                      <a:r>
                        <a:rPr lang="uk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944</a:t>
                      </a:r>
                      <a:endParaRPr lang="ru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410</a:t>
                      </a:r>
                      <a:r>
                        <a:rPr lang="uk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972</a:t>
                      </a:r>
                      <a:endParaRPr lang="ru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410</a:t>
                      </a:r>
                      <a:r>
                        <a:rPr lang="uk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972</a:t>
                      </a:r>
                      <a:endParaRPr lang="ru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410</a:t>
                      </a:r>
                      <a:r>
                        <a:rPr lang="uk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972</a:t>
                      </a:r>
                      <a:endParaRPr lang="ru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2 348</a:t>
                      </a:r>
                      <a:r>
                        <a:rPr lang="uk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230</a:t>
                      </a:r>
                      <a:endParaRPr lang="ru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33310257"/>
                  </a:ext>
                </a:extLst>
              </a:tr>
              <a:tr h="447234">
                <a:tc>
                  <a:txBody>
                    <a:bodyPr/>
                    <a:lstStyle/>
                    <a:p>
                      <a:pPr algn="ctr" fontAlgn="ctr"/>
                      <a:r>
                        <a:rPr lang="ru-UA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ru-UA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Гістероскопія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r>
                        <a:rPr lang="uk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218</a:t>
                      </a:r>
                      <a:endParaRPr lang="ru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r>
                        <a:rPr lang="uk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768</a:t>
                      </a:r>
                      <a:endParaRPr lang="ru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26</a:t>
                      </a:r>
                      <a:r>
                        <a:rPr lang="uk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880</a:t>
                      </a:r>
                      <a:endParaRPr lang="ru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r>
                        <a:rPr lang="uk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440</a:t>
                      </a:r>
                      <a:endParaRPr lang="ru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r>
                        <a:rPr lang="uk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440</a:t>
                      </a:r>
                      <a:endParaRPr lang="ru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r>
                        <a:rPr lang="uk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440</a:t>
                      </a:r>
                      <a:endParaRPr lang="ru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84</a:t>
                      </a:r>
                      <a:r>
                        <a:rPr lang="uk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186</a:t>
                      </a:r>
                      <a:endParaRPr lang="ru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44110262"/>
                  </a:ext>
                </a:extLst>
              </a:tr>
              <a:tr h="472766">
                <a:tc>
                  <a:txBody>
                    <a:bodyPr/>
                    <a:lstStyle/>
                    <a:p>
                      <a:pPr algn="ctr" fontAlgn="ctr"/>
                      <a:r>
                        <a:rPr lang="ru-UA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23</a:t>
                      </a:r>
                      <a:endParaRPr lang="ru-UA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Стаціонарна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паліативна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медична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допомога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дорослим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та </a:t>
                      </a:r>
                      <a:r>
                        <a:rPr lang="ru-RU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дітям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UA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76</a:t>
                      </a:r>
                      <a:r>
                        <a:rPr lang="uk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164</a:t>
                      </a:r>
                      <a:endParaRPr lang="ru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38</a:t>
                      </a:r>
                      <a:r>
                        <a:rPr lang="uk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082</a:t>
                      </a:r>
                      <a:endParaRPr lang="ru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38</a:t>
                      </a:r>
                      <a:r>
                        <a:rPr lang="uk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082</a:t>
                      </a:r>
                      <a:endParaRPr lang="ru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38</a:t>
                      </a:r>
                      <a:r>
                        <a:rPr lang="uk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082</a:t>
                      </a:r>
                      <a:endParaRPr lang="ru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38</a:t>
                      </a:r>
                      <a:r>
                        <a:rPr lang="uk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082</a:t>
                      </a:r>
                      <a:endParaRPr lang="ru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228</a:t>
                      </a:r>
                      <a:r>
                        <a:rPr lang="uk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492</a:t>
                      </a:r>
                      <a:endParaRPr lang="ru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9706190"/>
                  </a:ext>
                </a:extLst>
              </a:tr>
              <a:tr h="619233">
                <a:tc>
                  <a:txBody>
                    <a:bodyPr/>
                    <a:lstStyle/>
                    <a:p>
                      <a:pPr algn="ctr" fontAlgn="ctr"/>
                      <a:r>
                        <a:rPr lang="ru-UA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24</a:t>
                      </a:r>
                      <a:endParaRPr lang="ru-UA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Мобільна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паліативна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медична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допомога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дорослим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і </a:t>
                      </a:r>
                      <a:r>
                        <a:rPr lang="ru-RU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дітям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UA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38</a:t>
                      </a:r>
                      <a:r>
                        <a:rPr lang="uk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</a:t>
                      </a:r>
                      <a:endParaRPr lang="ru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19</a:t>
                      </a:r>
                      <a:r>
                        <a:rPr lang="uk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101</a:t>
                      </a:r>
                      <a:endParaRPr lang="ru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19</a:t>
                      </a:r>
                      <a:r>
                        <a:rPr lang="uk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101</a:t>
                      </a:r>
                      <a:endParaRPr lang="ru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19</a:t>
                      </a:r>
                      <a:r>
                        <a:rPr lang="uk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101</a:t>
                      </a:r>
                      <a:endParaRPr lang="ru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19</a:t>
                      </a:r>
                      <a:r>
                        <a:rPr lang="uk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101</a:t>
                      </a:r>
                      <a:endParaRPr lang="ru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114</a:t>
                      </a:r>
                      <a:r>
                        <a:rPr lang="uk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ru-UA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606</a:t>
                      </a:r>
                      <a:endParaRPr lang="ru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53278842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A4185C-41A7-5BC7-7D5F-75F148B212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0" y="-27384"/>
            <a:ext cx="648072" cy="63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677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59495" y="-11831"/>
            <a:ext cx="102563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Видатки за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</a:t>
            </a:r>
            <a:r>
              <a:rPr lang="uk-UA" sz="32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івріччя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2022 року, тис. грн</a:t>
            </a:r>
            <a:endParaRPr lang="ru-RU" alt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821853873"/>
              </p:ext>
            </p:extLst>
          </p:nvPr>
        </p:nvGraphicFramePr>
        <p:xfrm>
          <a:off x="3503712" y="1268760"/>
          <a:ext cx="842493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1264929468"/>
              </p:ext>
            </p:extLst>
          </p:nvPr>
        </p:nvGraphicFramePr>
        <p:xfrm>
          <a:off x="479375" y="1268760"/>
          <a:ext cx="2160241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5" y="1124744"/>
            <a:ext cx="2088233" cy="129614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3BA35F4-0D81-F99A-30BA-6B6BDE64F0E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0" y="-27384"/>
            <a:ext cx="648072" cy="63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83673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814BEE6-B04C-89EC-3B13-98F34F3AD780}"/>
              </a:ext>
            </a:extLst>
          </p:cNvPr>
          <p:cNvSpPr txBox="1"/>
          <p:nvPr/>
        </p:nvSpPr>
        <p:spPr>
          <a:xfrm>
            <a:off x="551384" y="35913"/>
            <a:ext cx="116826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Прогноз надходжень по ПМП на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II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п</a:t>
            </a:r>
            <a:r>
              <a:rPr lang="uk-UA" sz="32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івріччя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 2022 року, </a:t>
            </a:r>
            <a:r>
              <a:rPr lang="uk-UA" sz="32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тис.грн</a:t>
            </a:r>
            <a:endParaRPr lang="ru-RU" alt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209FE-1C96-14EF-B853-BCA38B0FEEA4}"/>
              </a:ext>
            </a:extLst>
          </p:cNvPr>
          <p:cNvSpPr txBox="1"/>
          <p:nvPr/>
        </p:nvSpPr>
        <p:spPr>
          <a:xfrm>
            <a:off x="765509" y="681095"/>
            <a:ext cx="7278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ctr"/>
            <a:r>
              <a:rPr lang="ru-RU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№3 </a:t>
            </a:r>
            <a:r>
              <a:rPr lang="ru-RU" sz="1800" b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Хірургічні</a:t>
            </a:r>
            <a:r>
              <a:rPr lang="ru-RU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дорослим</a:t>
            </a:r>
            <a:r>
              <a:rPr lang="ru-RU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b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дітям</a:t>
            </a:r>
            <a:r>
              <a:rPr lang="ru-RU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b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стаціонарних</a:t>
            </a:r>
            <a:r>
              <a:rPr lang="ru-RU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endParaRPr lang="ru-RU" sz="18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5871061-8799-55D5-28CE-13F094BDAB89}"/>
              </a:ext>
            </a:extLst>
          </p:cNvPr>
          <p:cNvGrpSpPr/>
          <p:nvPr/>
        </p:nvGrpSpPr>
        <p:grpSpPr>
          <a:xfrm>
            <a:off x="43211" y="1130923"/>
            <a:ext cx="2826995" cy="739625"/>
            <a:chOff x="917921" y="1412776"/>
            <a:chExt cx="1722514" cy="1152128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1B667A49-CAAC-FA68-A3A8-9C9EFE839F37}"/>
                </a:ext>
              </a:extLst>
            </p:cNvPr>
            <p:cNvSpPr/>
            <p:nvPr/>
          </p:nvSpPr>
          <p:spPr>
            <a:xfrm>
              <a:off x="917921" y="1412776"/>
              <a:ext cx="1721695" cy="360040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Липень</a:t>
              </a:r>
              <a:endParaRPr lang="ru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12ABB1C8-3162-47C8-4DB9-0918738E2717}"/>
                </a:ext>
              </a:extLst>
            </p:cNvPr>
            <p:cNvSpPr/>
            <p:nvPr/>
          </p:nvSpPr>
          <p:spPr>
            <a:xfrm>
              <a:off x="924418" y="180672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ПВ</a:t>
              </a:r>
              <a:endParaRPr lang="ru-UA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2BB6DC01-C00C-78D0-741D-D8EF70AA1F18}"/>
                </a:ext>
              </a:extLst>
            </p:cNvPr>
            <p:cNvSpPr/>
            <p:nvPr/>
          </p:nvSpPr>
          <p:spPr>
            <a:xfrm>
              <a:off x="1782017" y="180672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ГС</a:t>
              </a:r>
              <a:endParaRPr lang="ru-UA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65C8FE6D-E941-F43E-66F6-417F00B10A27}"/>
                </a:ext>
              </a:extLst>
            </p:cNvPr>
            <p:cNvSpPr/>
            <p:nvPr/>
          </p:nvSpPr>
          <p:spPr>
            <a:xfrm>
              <a:off x="925236" y="2204864"/>
              <a:ext cx="837340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79/139,373</a:t>
              </a:r>
            </a:p>
          </p:txBody>
        </p:sp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0578D8E3-21D9-3AF4-9693-9533E78F4EDA}"/>
                </a:ext>
              </a:extLst>
            </p:cNvPr>
            <p:cNvSpPr/>
            <p:nvPr/>
          </p:nvSpPr>
          <p:spPr>
            <a:xfrm>
              <a:off x="1762577" y="2204864"/>
              <a:ext cx="877858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70%/</a:t>
              </a: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286,895</a:t>
              </a:r>
              <a:endParaRPr lang="ru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C2E0BE29-5349-93D4-38CC-FBF6EBD74C23}"/>
              </a:ext>
            </a:extLst>
          </p:cNvPr>
          <p:cNvSpPr txBox="1"/>
          <p:nvPr/>
        </p:nvSpPr>
        <p:spPr>
          <a:xfrm>
            <a:off x="623392" y="2762848"/>
            <a:ext cx="8167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ctr"/>
            <a:r>
              <a:rPr lang="ru-RU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№47 </a:t>
            </a:r>
            <a:r>
              <a:rPr lang="ru-RU" sz="1800" b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Хірургічні</a:t>
            </a:r>
            <a:r>
              <a:rPr lang="ru-RU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дорослим</a:t>
            </a:r>
            <a:r>
              <a:rPr lang="ru-RU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b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дітям</a:t>
            </a:r>
            <a:r>
              <a:rPr lang="ru-RU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b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стаціонару</a:t>
            </a:r>
            <a:r>
              <a:rPr lang="ru-RU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дня</a:t>
            </a:r>
            <a:endParaRPr lang="ru-RU" sz="18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DDBA48C-D131-B282-2304-596EA3932C7B}"/>
              </a:ext>
            </a:extLst>
          </p:cNvPr>
          <p:cNvSpPr txBox="1"/>
          <p:nvPr/>
        </p:nvSpPr>
        <p:spPr>
          <a:xfrm>
            <a:off x="769626" y="4833744"/>
            <a:ext cx="7655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ctr"/>
            <a:r>
              <a:rPr lang="ru-RU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№4 </a:t>
            </a:r>
            <a:r>
              <a:rPr lang="ru-RU" sz="1800" b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Стаціонарна</a:t>
            </a:r>
            <a:r>
              <a:rPr lang="ru-RU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</a:t>
            </a:r>
            <a:r>
              <a:rPr lang="ru-RU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дорослим</a:t>
            </a:r>
            <a:r>
              <a:rPr lang="ru-RU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b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дітям</a:t>
            </a:r>
            <a:r>
              <a:rPr lang="ru-RU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1800" b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хірургічних</a:t>
            </a:r>
            <a:r>
              <a:rPr lang="ru-RU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втручань</a:t>
            </a:r>
            <a:endParaRPr lang="ru-RU" sz="18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id="{5691FAA8-8393-0B6C-CDE6-C24EE40E25B8}"/>
              </a:ext>
            </a:extLst>
          </p:cNvPr>
          <p:cNvGrpSpPr/>
          <p:nvPr/>
        </p:nvGrpSpPr>
        <p:grpSpPr>
          <a:xfrm>
            <a:off x="7366919" y="1938209"/>
            <a:ext cx="3672408" cy="739625"/>
            <a:chOff x="917921" y="1412776"/>
            <a:chExt cx="1722514" cy="1152128"/>
          </a:xfrm>
        </p:grpSpPr>
        <p:sp>
          <p:nvSpPr>
            <p:cNvPr id="119" name="Прямоугольник: скругленные углы 118">
              <a:extLst>
                <a:ext uri="{FF2B5EF4-FFF2-40B4-BE49-F238E27FC236}">
                  <a16:creationId xmlns:a16="http://schemas.microsoft.com/office/drawing/2014/main" id="{CEE4EB53-421E-04FB-CA27-FC998C0469E8}"/>
                </a:ext>
              </a:extLst>
            </p:cNvPr>
            <p:cNvSpPr/>
            <p:nvPr/>
          </p:nvSpPr>
          <p:spPr>
            <a:xfrm>
              <a:off x="917921" y="1412776"/>
              <a:ext cx="1721695" cy="36004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РАЗОМ : </a:t>
              </a:r>
              <a:r>
                <a:rPr lang="uk-UA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2438,767</a:t>
              </a:r>
              <a:endParaRPr lang="ru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Прямоугольник: скругленные углы 119">
              <a:extLst>
                <a:ext uri="{FF2B5EF4-FFF2-40B4-BE49-F238E27FC236}">
                  <a16:creationId xmlns:a16="http://schemas.microsoft.com/office/drawing/2014/main" id="{EF1928B8-C670-0229-F019-28637E3D98D2}"/>
                </a:ext>
              </a:extLst>
            </p:cNvPr>
            <p:cNvSpPr/>
            <p:nvPr/>
          </p:nvSpPr>
          <p:spPr>
            <a:xfrm>
              <a:off x="924418" y="1806724"/>
              <a:ext cx="857599" cy="36004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ПВ</a:t>
              </a:r>
              <a:endParaRPr lang="ru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Прямоугольник: скругленные углы 120">
              <a:extLst>
                <a:ext uri="{FF2B5EF4-FFF2-40B4-BE49-F238E27FC236}">
                  <a16:creationId xmlns:a16="http://schemas.microsoft.com/office/drawing/2014/main" id="{066AB410-E3C6-1AC8-23E9-571E271B0D41}"/>
                </a:ext>
              </a:extLst>
            </p:cNvPr>
            <p:cNvSpPr/>
            <p:nvPr/>
          </p:nvSpPr>
          <p:spPr>
            <a:xfrm>
              <a:off x="1782017" y="1806724"/>
              <a:ext cx="857599" cy="36004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ГС</a:t>
              </a:r>
              <a:endParaRPr lang="ru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Прямоугольник: скругленные углы 121">
              <a:extLst>
                <a:ext uri="{FF2B5EF4-FFF2-40B4-BE49-F238E27FC236}">
                  <a16:creationId xmlns:a16="http://schemas.microsoft.com/office/drawing/2014/main" id="{30D61D70-A96B-9CBC-15BF-B87CEEB010CC}"/>
                </a:ext>
              </a:extLst>
            </p:cNvPr>
            <p:cNvSpPr/>
            <p:nvPr/>
          </p:nvSpPr>
          <p:spPr>
            <a:xfrm>
              <a:off x="925237" y="2204864"/>
              <a:ext cx="857599" cy="36004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399/ 778,876</a:t>
              </a:r>
            </a:p>
          </p:txBody>
        </p:sp>
        <p:sp>
          <p:nvSpPr>
            <p:cNvPr id="123" name="Прямоугольник: скругленные углы 122">
              <a:extLst>
                <a:ext uri="{FF2B5EF4-FFF2-40B4-BE49-F238E27FC236}">
                  <a16:creationId xmlns:a16="http://schemas.microsoft.com/office/drawing/2014/main" id="{600010DF-BCB7-BF9C-3D96-D9069B021A95}"/>
                </a:ext>
              </a:extLst>
            </p:cNvPr>
            <p:cNvSpPr/>
            <p:nvPr/>
          </p:nvSpPr>
          <p:spPr>
            <a:xfrm>
              <a:off x="1782836" y="2204864"/>
              <a:ext cx="857599" cy="36004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1659,891</a:t>
              </a:r>
              <a:endParaRPr lang="ru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5F3AEB81-4B56-3388-49DA-02290B90624D}"/>
              </a:ext>
            </a:extLst>
          </p:cNvPr>
          <p:cNvGrpSpPr/>
          <p:nvPr/>
        </p:nvGrpSpPr>
        <p:grpSpPr>
          <a:xfrm>
            <a:off x="2980973" y="1126502"/>
            <a:ext cx="2826995" cy="739625"/>
            <a:chOff x="917921" y="1412776"/>
            <a:chExt cx="1722514" cy="1152128"/>
          </a:xfrm>
        </p:grpSpPr>
        <p:sp>
          <p:nvSpPr>
            <p:cNvPr id="137" name="Прямоугольник: скругленные углы 136">
              <a:extLst>
                <a:ext uri="{FF2B5EF4-FFF2-40B4-BE49-F238E27FC236}">
                  <a16:creationId xmlns:a16="http://schemas.microsoft.com/office/drawing/2014/main" id="{947EA6B1-625A-03D4-1CB1-3790F5185C51}"/>
                </a:ext>
              </a:extLst>
            </p:cNvPr>
            <p:cNvSpPr/>
            <p:nvPr/>
          </p:nvSpPr>
          <p:spPr>
            <a:xfrm>
              <a:off x="917921" y="1412776"/>
              <a:ext cx="1721695" cy="360040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Серпень</a:t>
              </a:r>
              <a:endParaRPr lang="ru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Прямоугольник: скругленные углы 137">
              <a:extLst>
                <a:ext uri="{FF2B5EF4-FFF2-40B4-BE49-F238E27FC236}">
                  <a16:creationId xmlns:a16="http://schemas.microsoft.com/office/drawing/2014/main" id="{89D15DFA-6BE1-EEDB-BB25-B60151D5006F}"/>
                </a:ext>
              </a:extLst>
            </p:cNvPr>
            <p:cNvSpPr/>
            <p:nvPr/>
          </p:nvSpPr>
          <p:spPr>
            <a:xfrm>
              <a:off x="924418" y="180672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ПВ</a:t>
              </a:r>
              <a:endParaRPr lang="ru-UA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Прямоугольник: скругленные углы 138">
              <a:extLst>
                <a:ext uri="{FF2B5EF4-FFF2-40B4-BE49-F238E27FC236}">
                  <a16:creationId xmlns:a16="http://schemas.microsoft.com/office/drawing/2014/main" id="{499E3BA1-4C23-8AF4-7A07-45BE9B0EBBF2}"/>
                </a:ext>
              </a:extLst>
            </p:cNvPr>
            <p:cNvSpPr/>
            <p:nvPr/>
          </p:nvSpPr>
          <p:spPr>
            <a:xfrm>
              <a:off x="1782017" y="180672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ГС</a:t>
              </a:r>
              <a:endParaRPr lang="ru-UA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Прямоугольник: скругленные углы 139">
              <a:extLst>
                <a:ext uri="{FF2B5EF4-FFF2-40B4-BE49-F238E27FC236}">
                  <a16:creationId xmlns:a16="http://schemas.microsoft.com/office/drawing/2014/main" id="{FC297124-2A23-468A-2A89-90BD378A9EF7}"/>
                </a:ext>
              </a:extLst>
            </p:cNvPr>
            <p:cNvSpPr/>
            <p:nvPr/>
          </p:nvSpPr>
          <p:spPr>
            <a:xfrm>
              <a:off x="925237" y="220486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70/139,503</a:t>
              </a:r>
            </a:p>
          </p:txBody>
        </p:sp>
        <p:sp>
          <p:nvSpPr>
            <p:cNvPr id="141" name="Прямоугольник: скругленные углы 140">
              <a:extLst>
                <a:ext uri="{FF2B5EF4-FFF2-40B4-BE49-F238E27FC236}">
                  <a16:creationId xmlns:a16="http://schemas.microsoft.com/office/drawing/2014/main" id="{698ABBEB-AC1A-6423-834A-DE0F60CD0FC1}"/>
                </a:ext>
              </a:extLst>
            </p:cNvPr>
            <p:cNvSpPr/>
            <p:nvPr/>
          </p:nvSpPr>
          <p:spPr>
            <a:xfrm>
              <a:off x="1782836" y="220486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70%</a:t>
              </a: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/286,895</a:t>
              </a:r>
              <a:endParaRPr lang="ru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01F2E68C-DCD6-BB79-2CAB-35BCFB6C031F}"/>
              </a:ext>
            </a:extLst>
          </p:cNvPr>
          <p:cNvGrpSpPr/>
          <p:nvPr/>
        </p:nvGrpSpPr>
        <p:grpSpPr>
          <a:xfrm>
            <a:off x="5933301" y="1119284"/>
            <a:ext cx="2826995" cy="739625"/>
            <a:chOff x="917921" y="1412776"/>
            <a:chExt cx="1722514" cy="1152128"/>
          </a:xfrm>
        </p:grpSpPr>
        <p:sp>
          <p:nvSpPr>
            <p:cNvPr id="143" name="Прямоугольник: скругленные углы 142">
              <a:extLst>
                <a:ext uri="{FF2B5EF4-FFF2-40B4-BE49-F238E27FC236}">
                  <a16:creationId xmlns:a16="http://schemas.microsoft.com/office/drawing/2014/main" id="{BDA93D03-B011-EA2D-5B81-8E14C5695E8C}"/>
                </a:ext>
              </a:extLst>
            </p:cNvPr>
            <p:cNvSpPr/>
            <p:nvPr/>
          </p:nvSpPr>
          <p:spPr>
            <a:xfrm>
              <a:off x="917921" y="1412776"/>
              <a:ext cx="1721695" cy="360040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Вересень</a:t>
              </a:r>
              <a:endParaRPr lang="ru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" name="Прямоугольник: скругленные углы 143">
              <a:extLst>
                <a:ext uri="{FF2B5EF4-FFF2-40B4-BE49-F238E27FC236}">
                  <a16:creationId xmlns:a16="http://schemas.microsoft.com/office/drawing/2014/main" id="{B1BA7F97-8399-EA84-2130-865767DCB206}"/>
                </a:ext>
              </a:extLst>
            </p:cNvPr>
            <p:cNvSpPr/>
            <p:nvPr/>
          </p:nvSpPr>
          <p:spPr>
            <a:xfrm>
              <a:off x="924418" y="180672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ПВ</a:t>
              </a:r>
              <a:endParaRPr lang="ru-UA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" name="Прямоугольник: скругленные углы 144">
              <a:extLst>
                <a:ext uri="{FF2B5EF4-FFF2-40B4-BE49-F238E27FC236}">
                  <a16:creationId xmlns:a16="http://schemas.microsoft.com/office/drawing/2014/main" id="{CB9AA1F4-B079-C77A-7597-DF47B2914B0C}"/>
                </a:ext>
              </a:extLst>
            </p:cNvPr>
            <p:cNvSpPr/>
            <p:nvPr/>
          </p:nvSpPr>
          <p:spPr>
            <a:xfrm>
              <a:off x="1782017" y="180672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ГС</a:t>
              </a:r>
              <a:endParaRPr lang="ru-UA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" name="Прямоугольник: скругленные углы 145">
              <a:extLst>
                <a:ext uri="{FF2B5EF4-FFF2-40B4-BE49-F238E27FC236}">
                  <a16:creationId xmlns:a16="http://schemas.microsoft.com/office/drawing/2014/main" id="{320F5FEC-3B0A-F61F-4DBC-76BCDAB68EF3}"/>
                </a:ext>
              </a:extLst>
            </p:cNvPr>
            <p:cNvSpPr/>
            <p:nvPr/>
          </p:nvSpPr>
          <p:spPr>
            <a:xfrm>
              <a:off x="925237" y="220486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65/130,000</a:t>
              </a:r>
            </a:p>
          </p:txBody>
        </p:sp>
        <p:sp>
          <p:nvSpPr>
            <p:cNvPr id="147" name="Прямоугольник: скругленные углы 146">
              <a:extLst>
                <a:ext uri="{FF2B5EF4-FFF2-40B4-BE49-F238E27FC236}">
                  <a16:creationId xmlns:a16="http://schemas.microsoft.com/office/drawing/2014/main" id="{02D4692A-E40A-172A-C50E-5FD45F2DF2C2}"/>
                </a:ext>
              </a:extLst>
            </p:cNvPr>
            <p:cNvSpPr/>
            <p:nvPr/>
          </p:nvSpPr>
          <p:spPr>
            <a:xfrm>
              <a:off x="1782836" y="220486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70%</a:t>
              </a: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/286,895</a:t>
              </a:r>
              <a:endParaRPr lang="ru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6219F33D-61D9-CB45-5551-A3C2A5FA1935}"/>
              </a:ext>
            </a:extLst>
          </p:cNvPr>
          <p:cNvGrpSpPr/>
          <p:nvPr/>
        </p:nvGrpSpPr>
        <p:grpSpPr>
          <a:xfrm>
            <a:off x="8875765" y="1109282"/>
            <a:ext cx="3011565" cy="739625"/>
            <a:chOff x="900527" y="1412776"/>
            <a:chExt cx="1834974" cy="1152128"/>
          </a:xfrm>
        </p:grpSpPr>
        <p:sp>
          <p:nvSpPr>
            <p:cNvPr id="149" name="Прямоугольник: скругленные углы 148">
              <a:extLst>
                <a:ext uri="{FF2B5EF4-FFF2-40B4-BE49-F238E27FC236}">
                  <a16:creationId xmlns:a16="http://schemas.microsoft.com/office/drawing/2014/main" id="{67D59524-8D3B-2A00-47FB-CACD566E8788}"/>
                </a:ext>
              </a:extLst>
            </p:cNvPr>
            <p:cNvSpPr/>
            <p:nvPr/>
          </p:nvSpPr>
          <p:spPr>
            <a:xfrm>
              <a:off x="917921" y="1412776"/>
              <a:ext cx="1721695" cy="360040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Жовтень</a:t>
              </a:r>
              <a:endParaRPr lang="ru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" name="Прямоугольник: скругленные углы 149">
              <a:extLst>
                <a:ext uri="{FF2B5EF4-FFF2-40B4-BE49-F238E27FC236}">
                  <a16:creationId xmlns:a16="http://schemas.microsoft.com/office/drawing/2014/main" id="{4C7A48F2-8402-E4C3-B6E1-A654C44AB5C2}"/>
                </a:ext>
              </a:extLst>
            </p:cNvPr>
            <p:cNvSpPr/>
            <p:nvPr/>
          </p:nvSpPr>
          <p:spPr>
            <a:xfrm>
              <a:off x="900527" y="1805363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ПВ</a:t>
              </a:r>
              <a:endParaRPr lang="ru-UA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" name="Прямоугольник: скругленные углы 150">
              <a:extLst>
                <a:ext uri="{FF2B5EF4-FFF2-40B4-BE49-F238E27FC236}">
                  <a16:creationId xmlns:a16="http://schemas.microsoft.com/office/drawing/2014/main" id="{D8050E9A-05EF-754E-74E3-FA271E71438B}"/>
                </a:ext>
              </a:extLst>
            </p:cNvPr>
            <p:cNvSpPr/>
            <p:nvPr/>
          </p:nvSpPr>
          <p:spPr>
            <a:xfrm>
              <a:off x="1782016" y="1806725"/>
              <a:ext cx="953484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ГС</a:t>
              </a:r>
              <a:endParaRPr lang="ru-UA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Прямоугольник: скругленные углы 151">
              <a:extLst>
                <a:ext uri="{FF2B5EF4-FFF2-40B4-BE49-F238E27FC236}">
                  <a16:creationId xmlns:a16="http://schemas.microsoft.com/office/drawing/2014/main" id="{10896A4E-E3CC-F62C-D9E3-5163343D2DC4}"/>
                </a:ext>
              </a:extLst>
            </p:cNvPr>
            <p:cNvSpPr/>
            <p:nvPr/>
          </p:nvSpPr>
          <p:spPr>
            <a:xfrm>
              <a:off x="925237" y="2204864"/>
              <a:ext cx="83288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70/140,000</a:t>
              </a:r>
            </a:p>
          </p:txBody>
        </p:sp>
        <p:sp>
          <p:nvSpPr>
            <p:cNvPr id="153" name="Прямоугольник: скругленные углы 152">
              <a:extLst>
                <a:ext uri="{FF2B5EF4-FFF2-40B4-BE49-F238E27FC236}">
                  <a16:creationId xmlns:a16="http://schemas.microsoft.com/office/drawing/2014/main" id="{8379EEE2-DF3C-25BC-B726-A05731EB6959}"/>
                </a:ext>
              </a:extLst>
            </p:cNvPr>
            <p:cNvSpPr/>
            <p:nvPr/>
          </p:nvSpPr>
          <p:spPr>
            <a:xfrm>
              <a:off x="1799003" y="2204864"/>
              <a:ext cx="936498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65%/</a:t>
              </a: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266,402</a:t>
              </a:r>
              <a:endParaRPr lang="ru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FAF9AFC2-1512-06EE-E0DD-92A304D0D322}"/>
              </a:ext>
            </a:extLst>
          </p:cNvPr>
          <p:cNvGrpSpPr/>
          <p:nvPr/>
        </p:nvGrpSpPr>
        <p:grpSpPr>
          <a:xfrm>
            <a:off x="41867" y="1939162"/>
            <a:ext cx="2826995" cy="739625"/>
            <a:chOff x="917921" y="1412776"/>
            <a:chExt cx="1722514" cy="1152128"/>
          </a:xfrm>
        </p:grpSpPr>
        <p:sp>
          <p:nvSpPr>
            <p:cNvPr id="155" name="Прямоугольник: скругленные углы 154">
              <a:extLst>
                <a:ext uri="{FF2B5EF4-FFF2-40B4-BE49-F238E27FC236}">
                  <a16:creationId xmlns:a16="http://schemas.microsoft.com/office/drawing/2014/main" id="{96E6EC2C-F979-DA93-94A5-C35BBC8989C8}"/>
                </a:ext>
              </a:extLst>
            </p:cNvPr>
            <p:cNvSpPr/>
            <p:nvPr/>
          </p:nvSpPr>
          <p:spPr>
            <a:xfrm>
              <a:off x="917921" y="1412776"/>
              <a:ext cx="1721695" cy="360040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Листопад</a:t>
              </a:r>
              <a:endParaRPr lang="ru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" name="Прямоугольник: скругленные углы 155">
              <a:extLst>
                <a:ext uri="{FF2B5EF4-FFF2-40B4-BE49-F238E27FC236}">
                  <a16:creationId xmlns:a16="http://schemas.microsoft.com/office/drawing/2014/main" id="{AD68F633-3750-D975-A246-53BECDBC7695}"/>
                </a:ext>
              </a:extLst>
            </p:cNvPr>
            <p:cNvSpPr/>
            <p:nvPr/>
          </p:nvSpPr>
          <p:spPr>
            <a:xfrm>
              <a:off x="924418" y="180672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ПВ</a:t>
              </a:r>
              <a:endParaRPr lang="ru-UA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" name="Прямоугольник: скругленные углы 156">
              <a:extLst>
                <a:ext uri="{FF2B5EF4-FFF2-40B4-BE49-F238E27FC236}">
                  <a16:creationId xmlns:a16="http://schemas.microsoft.com/office/drawing/2014/main" id="{1CACFFC4-5C23-F1B9-A9C1-AC74F479D055}"/>
                </a:ext>
              </a:extLst>
            </p:cNvPr>
            <p:cNvSpPr/>
            <p:nvPr/>
          </p:nvSpPr>
          <p:spPr>
            <a:xfrm>
              <a:off x="1782017" y="180672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ГС</a:t>
              </a:r>
              <a:endParaRPr lang="ru-UA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" name="Прямоугольник: скругленные углы 157">
              <a:extLst>
                <a:ext uri="{FF2B5EF4-FFF2-40B4-BE49-F238E27FC236}">
                  <a16:creationId xmlns:a16="http://schemas.microsoft.com/office/drawing/2014/main" id="{3F22C41D-6F12-BD76-4AAE-F9F22BFC6F59}"/>
                </a:ext>
              </a:extLst>
            </p:cNvPr>
            <p:cNvSpPr/>
            <p:nvPr/>
          </p:nvSpPr>
          <p:spPr>
            <a:xfrm>
              <a:off x="925237" y="220486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60/120,000</a:t>
              </a:r>
            </a:p>
          </p:txBody>
        </p:sp>
        <p:sp>
          <p:nvSpPr>
            <p:cNvPr id="159" name="Прямоугольник: скругленные углы 158">
              <a:extLst>
                <a:ext uri="{FF2B5EF4-FFF2-40B4-BE49-F238E27FC236}">
                  <a16:creationId xmlns:a16="http://schemas.microsoft.com/office/drawing/2014/main" id="{CDFCC85B-BA7E-DBED-7BEA-8EAA52A3FB46}"/>
                </a:ext>
              </a:extLst>
            </p:cNvPr>
            <p:cNvSpPr/>
            <p:nvPr/>
          </p:nvSpPr>
          <p:spPr>
            <a:xfrm>
              <a:off x="1782836" y="220486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65%/</a:t>
              </a: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266,402</a:t>
              </a:r>
              <a:endParaRPr lang="ru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7CFE6AB9-67F4-ED04-7BCA-EBEAAEE7B4D2}"/>
              </a:ext>
            </a:extLst>
          </p:cNvPr>
          <p:cNvGrpSpPr/>
          <p:nvPr/>
        </p:nvGrpSpPr>
        <p:grpSpPr>
          <a:xfrm>
            <a:off x="2976870" y="1938209"/>
            <a:ext cx="2826995" cy="739625"/>
            <a:chOff x="917921" y="1412776"/>
            <a:chExt cx="1722514" cy="1152128"/>
          </a:xfrm>
        </p:grpSpPr>
        <p:sp>
          <p:nvSpPr>
            <p:cNvPr id="161" name="Прямоугольник: скругленные углы 160">
              <a:extLst>
                <a:ext uri="{FF2B5EF4-FFF2-40B4-BE49-F238E27FC236}">
                  <a16:creationId xmlns:a16="http://schemas.microsoft.com/office/drawing/2014/main" id="{B21822E4-0E71-604E-56E0-3104D1A4A167}"/>
                </a:ext>
              </a:extLst>
            </p:cNvPr>
            <p:cNvSpPr/>
            <p:nvPr/>
          </p:nvSpPr>
          <p:spPr>
            <a:xfrm>
              <a:off x="917921" y="1412776"/>
              <a:ext cx="1721695" cy="360040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Грудень</a:t>
              </a:r>
              <a:endParaRPr lang="ru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" name="Прямоугольник: скругленные углы 161">
              <a:extLst>
                <a:ext uri="{FF2B5EF4-FFF2-40B4-BE49-F238E27FC236}">
                  <a16:creationId xmlns:a16="http://schemas.microsoft.com/office/drawing/2014/main" id="{CA901619-1E3C-9822-6420-0F29AF64694E}"/>
                </a:ext>
              </a:extLst>
            </p:cNvPr>
            <p:cNvSpPr/>
            <p:nvPr/>
          </p:nvSpPr>
          <p:spPr>
            <a:xfrm>
              <a:off x="924418" y="180672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ПВ</a:t>
              </a:r>
              <a:endParaRPr lang="ru-UA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" name="Прямоугольник: скругленные углы 162">
              <a:extLst>
                <a:ext uri="{FF2B5EF4-FFF2-40B4-BE49-F238E27FC236}">
                  <a16:creationId xmlns:a16="http://schemas.microsoft.com/office/drawing/2014/main" id="{7C3448EE-CFB5-E9CA-0F38-98D6D46680AE}"/>
                </a:ext>
              </a:extLst>
            </p:cNvPr>
            <p:cNvSpPr/>
            <p:nvPr/>
          </p:nvSpPr>
          <p:spPr>
            <a:xfrm>
              <a:off x="1782017" y="180672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ГС</a:t>
              </a:r>
              <a:endParaRPr lang="ru-UA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Прямоугольник: скругленные углы 163">
              <a:extLst>
                <a:ext uri="{FF2B5EF4-FFF2-40B4-BE49-F238E27FC236}">
                  <a16:creationId xmlns:a16="http://schemas.microsoft.com/office/drawing/2014/main" id="{14F77F1F-AD5B-7CDB-C2E4-ABC4002C25B3}"/>
                </a:ext>
              </a:extLst>
            </p:cNvPr>
            <p:cNvSpPr/>
            <p:nvPr/>
          </p:nvSpPr>
          <p:spPr>
            <a:xfrm>
              <a:off x="925237" y="220486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55/110,000</a:t>
              </a:r>
            </a:p>
          </p:txBody>
        </p:sp>
        <p:sp>
          <p:nvSpPr>
            <p:cNvPr id="165" name="Прямоугольник: скругленные углы 164">
              <a:extLst>
                <a:ext uri="{FF2B5EF4-FFF2-40B4-BE49-F238E27FC236}">
                  <a16:creationId xmlns:a16="http://schemas.microsoft.com/office/drawing/2014/main" id="{F366468B-936B-00E3-F2F0-B75A39412866}"/>
                </a:ext>
              </a:extLst>
            </p:cNvPr>
            <p:cNvSpPr/>
            <p:nvPr/>
          </p:nvSpPr>
          <p:spPr>
            <a:xfrm>
              <a:off x="1782836" y="220486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65%/</a:t>
              </a: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266,402</a:t>
              </a:r>
              <a:endParaRPr lang="ru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6B2BEEB4-A8CD-981D-DD8E-EFE79006A1E9}"/>
              </a:ext>
            </a:extLst>
          </p:cNvPr>
          <p:cNvGrpSpPr/>
          <p:nvPr/>
        </p:nvGrpSpPr>
        <p:grpSpPr>
          <a:xfrm>
            <a:off x="48672" y="3147147"/>
            <a:ext cx="2825651" cy="748517"/>
            <a:chOff x="917921" y="1412776"/>
            <a:chExt cx="1721695" cy="1165979"/>
          </a:xfrm>
        </p:grpSpPr>
        <p:sp>
          <p:nvSpPr>
            <p:cNvPr id="167" name="Прямоугольник: скругленные углы 166">
              <a:extLst>
                <a:ext uri="{FF2B5EF4-FFF2-40B4-BE49-F238E27FC236}">
                  <a16:creationId xmlns:a16="http://schemas.microsoft.com/office/drawing/2014/main" id="{74697E8B-0B5B-777A-DF2A-3D4A61B2C3E5}"/>
                </a:ext>
              </a:extLst>
            </p:cNvPr>
            <p:cNvSpPr/>
            <p:nvPr/>
          </p:nvSpPr>
          <p:spPr>
            <a:xfrm>
              <a:off x="917921" y="1412776"/>
              <a:ext cx="1721695" cy="360040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Липень</a:t>
              </a:r>
              <a:endParaRPr lang="ru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" name="Прямоугольник: скругленные углы 167">
              <a:extLst>
                <a:ext uri="{FF2B5EF4-FFF2-40B4-BE49-F238E27FC236}">
                  <a16:creationId xmlns:a16="http://schemas.microsoft.com/office/drawing/2014/main" id="{49F80B61-63DD-AF40-1E67-9F12483BD04E}"/>
                </a:ext>
              </a:extLst>
            </p:cNvPr>
            <p:cNvSpPr/>
            <p:nvPr/>
          </p:nvSpPr>
          <p:spPr>
            <a:xfrm>
              <a:off x="924418" y="180672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ПВ</a:t>
              </a:r>
              <a:endParaRPr lang="ru-UA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" name="Прямоугольник: скругленные углы 168">
              <a:extLst>
                <a:ext uri="{FF2B5EF4-FFF2-40B4-BE49-F238E27FC236}">
                  <a16:creationId xmlns:a16="http://schemas.microsoft.com/office/drawing/2014/main" id="{7A7AB41D-F2CF-359C-EAFD-4B617D755C0B}"/>
                </a:ext>
              </a:extLst>
            </p:cNvPr>
            <p:cNvSpPr/>
            <p:nvPr/>
          </p:nvSpPr>
          <p:spPr>
            <a:xfrm>
              <a:off x="1782017" y="180672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ГС</a:t>
              </a:r>
              <a:endParaRPr lang="ru-UA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" name="Прямоугольник: скругленные углы 169">
              <a:extLst>
                <a:ext uri="{FF2B5EF4-FFF2-40B4-BE49-F238E27FC236}">
                  <a16:creationId xmlns:a16="http://schemas.microsoft.com/office/drawing/2014/main" id="{C7840511-6EC5-F0E9-7CDF-4600071C3ACF}"/>
                </a:ext>
              </a:extLst>
            </p:cNvPr>
            <p:cNvSpPr/>
            <p:nvPr/>
          </p:nvSpPr>
          <p:spPr>
            <a:xfrm>
              <a:off x="925237" y="220486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12/27,739</a:t>
              </a:r>
            </a:p>
          </p:txBody>
        </p:sp>
        <p:sp>
          <p:nvSpPr>
            <p:cNvPr id="171" name="Прямоугольник: скругленные углы 170">
              <a:extLst>
                <a:ext uri="{FF2B5EF4-FFF2-40B4-BE49-F238E27FC236}">
                  <a16:creationId xmlns:a16="http://schemas.microsoft.com/office/drawing/2014/main" id="{E1029F5C-FC5D-F478-7837-6350EC0C680B}"/>
                </a:ext>
              </a:extLst>
            </p:cNvPr>
            <p:cNvSpPr/>
            <p:nvPr/>
          </p:nvSpPr>
          <p:spPr>
            <a:xfrm>
              <a:off x="1782017" y="2218715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70%/</a:t>
              </a: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79,942</a:t>
              </a:r>
              <a:endParaRPr lang="ru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82C8B9AA-FBB7-E782-20E4-0AB2F8177A10}"/>
              </a:ext>
            </a:extLst>
          </p:cNvPr>
          <p:cNvGrpSpPr/>
          <p:nvPr/>
        </p:nvGrpSpPr>
        <p:grpSpPr>
          <a:xfrm>
            <a:off x="7395539" y="3945437"/>
            <a:ext cx="3777044" cy="739625"/>
            <a:chOff x="917921" y="1412776"/>
            <a:chExt cx="1722514" cy="1152128"/>
          </a:xfrm>
        </p:grpSpPr>
        <p:sp>
          <p:nvSpPr>
            <p:cNvPr id="173" name="Прямоугольник: скругленные углы 172">
              <a:extLst>
                <a:ext uri="{FF2B5EF4-FFF2-40B4-BE49-F238E27FC236}">
                  <a16:creationId xmlns:a16="http://schemas.microsoft.com/office/drawing/2014/main" id="{28AC32B0-93BF-C080-D55E-DC1BE8F7AF8E}"/>
                </a:ext>
              </a:extLst>
            </p:cNvPr>
            <p:cNvSpPr/>
            <p:nvPr/>
          </p:nvSpPr>
          <p:spPr>
            <a:xfrm>
              <a:off x="917921" y="1412776"/>
              <a:ext cx="1721695" cy="36004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РАЗОМ: </a:t>
              </a:r>
              <a:r>
                <a:rPr lang="uk-UA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770,261 </a:t>
              </a:r>
              <a:endParaRPr lang="ru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" name="Прямоугольник: скругленные углы 173">
              <a:extLst>
                <a:ext uri="{FF2B5EF4-FFF2-40B4-BE49-F238E27FC236}">
                  <a16:creationId xmlns:a16="http://schemas.microsoft.com/office/drawing/2014/main" id="{7C5856D0-A3C0-B5ED-331D-8B7087E509F5}"/>
                </a:ext>
              </a:extLst>
            </p:cNvPr>
            <p:cNvSpPr/>
            <p:nvPr/>
          </p:nvSpPr>
          <p:spPr>
            <a:xfrm>
              <a:off x="924418" y="1806724"/>
              <a:ext cx="857599" cy="36004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ПВ</a:t>
              </a:r>
              <a:endParaRPr lang="ru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5" name="Прямоугольник: скругленные углы 174">
              <a:extLst>
                <a:ext uri="{FF2B5EF4-FFF2-40B4-BE49-F238E27FC236}">
                  <a16:creationId xmlns:a16="http://schemas.microsoft.com/office/drawing/2014/main" id="{CA612137-BCD3-89B4-4914-CA29CC347DDE}"/>
                </a:ext>
              </a:extLst>
            </p:cNvPr>
            <p:cNvSpPr/>
            <p:nvPr/>
          </p:nvSpPr>
          <p:spPr>
            <a:xfrm>
              <a:off x="1782017" y="1806724"/>
              <a:ext cx="857599" cy="36004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ГС</a:t>
              </a:r>
              <a:endParaRPr lang="ru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6" name="Прямоугольник: скругленные углы 175">
              <a:extLst>
                <a:ext uri="{FF2B5EF4-FFF2-40B4-BE49-F238E27FC236}">
                  <a16:creationId xmlns:a16="http://schemas.microsoft.com/office/drawing/2014/main" id="{E52AC332-ED0C-6D2B-6563-75511C15B675}"/>
                </a:ext>
              </a:extLst>
            </p:cNvPr>
            <p:cNvSpPr/>
            <p:nvPr/>
          </p:nvSpPr>
          <p:spPr>
            <a:xfrm>
              <a:off x="925237" y="2204864"/>
              <a:ext cx="857599" cy="36004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152/ 307,739</a:t>
              </a:r>
            </a:p>
          </p:txBody>
        </p:sp>
        <p:sp>
          <p:nvSpPr>
            <p:cNvPr id="177" name="Прямоугольник: скругленные углы 176">
              <a:extLst>
                <a:ext uri="{FF2B5EF4-FFF2-40B4-BE49-F238E27FC236}">
                  <a16:creationId xmlns:a16="http://schemas.microsoft.com/office/drawing/2014/main" id="{3CC35BB2-707D-1DB9-5429-CB6A7415378E}"/>
                </a:ext>
              </a:extLst>
            </p:cNvPr>
            <p:cNvSpPr/>
            <p:nvPr/>
          </p:nvSpPr>
          <p:spPr>
            <a:xfrm>
              <a:off x="1782836" y="2204864"/>
              <a:ext cx="857599" cy="36004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462,522</a:t>
              </a:r>
              <a:endParaRPr lang="ru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AE14BA7E-1340-45F4-4871-3F775B195672}"/>
              </a:ext>
            </a:extLst>
          </p:cNvPr>
          <p:cNvGrpSpPr/>
          <p:nvPr/>
        </p:nvGrpSpPr>
        <p:grpSpPr>
          <a:xfrm>
            <a:off x="2986434" y="3142726"/>
            <a:ext cx="2826995" cy="739625"/>
            <a:chOff x="917921" y="1412776"/>
            <a:chExt cx="1722514" cy="1152128"/>
          </a:xfrm>
        </p:grpSpPr>
        <p:sp>
          <p:nvSpPr>
            <p:cNvPr id="179" name="Прямоугольник: скругленные углы 178">
              <a:extLst>
                <a:ext uri="{FF2B5EF4-FFF2-40B4-BE49-F238E27FC236}">
                  <a16:creationId xmlns:a16="http://schemas.microsoft.com/office/drawing/2014/main" id="{0EA9A65B-5468-16A1-54E5-B445E7089F14}"/>
                </a:ext>
              </a:extLst>
            </p:cNvPr>
            <p:cNvSpPr/>
            <p:nvPr/>
          </p:nvSpPr>
          <p:spPr>
            <a:xfrm>
              <a:off x="917921" y="1412776"/>
              <a:ext cx="1721695" cy="360040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Серпень</a:t>
              </a:r>
              <a:endParaRPr lang="ru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0" name="Прямоугольник: скругленные углы 179">
              <a:extLst>
                <a:ext uri="{FF2B5EF4-FFF2-40B4-BE49-F238E27FC236}">
                  <a16:creationId xmlns:a16="http://schemas.microsoft.com/office/drawing/2014/main" id="{53B9A029-0EED-BCFF-8BDA-1A281B241884}"/>
                </a:ext>
              </a:extLst>
            </p:cNvPr>
            <p:cNvSpPr/>
            <p:nvPr/>
          </p:nvSpPr>
          <p:spPr>
            <a:xfrm>
              <a:off x="924418" y="180672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ПВ</a:t>
              </a:r>
              <a:endParaRPr lang="ru-UA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1" name="Прямоугольник: скругленные углы 180">
              <a:extLst>
                <a:ext uri="{FF2B5EF4-FFF2-40B4-BE49-F238E27FC236}">
                  <a16:creationId xmlns:a16="http://schemas.microsoft.com/office/drawing/2014/main" id="{670EFC91-5926-B032-FD6F-A409DCB6B53E}"/>
                </a:ext>
              </a:extLst>
            </p:cNvPr>
            <p:cNvSpPr/>
            <p:nvPr/>
          </p:nvSpPr>
          <p:spPr>
            <a:xfrm>
              <a:off x="1782017" y="180672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ГС</a:t>
              </a:r>
              <a:endParaRPr lang="ru-UA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2" name="Прямоугольник: скругленные углы 181">
              <a:extLst>
                <a:ext uri="{FF2B5EF4-FFF2-40B4-BE49-F238E27FC236}">
                  <a16:creationId xmlns:a16="http://schemas.microsoft.com/office/drawing/2014/main" id="{075030B6-E3ED-8517-0311-5ACE4DE2C009}"/>
                </a:ext>
              </a:extLst>
            </p:cNvPr>
            <p:cNvSpPr/>
            <p:nvPr/>
          </p:nvSpPr>
          <p:spPr>
            <a:xfrm>
              <a:off x="925237" y="220486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25/50,000</a:t>
              </a:r>
            </a:p>
          </p:txBody>
        </p:sp>
        <p:sp>
          <p:nvSpPr>
            <p:cNvPr id="183" name="Прямоугольник: скругленные углы 182">
              <a:extLst>
                <a:ext uri="{FF2B5EF4-FFF2-40B4-BE49-F238E27FC236}">
                  <a16:creationId xmlns:a16="http://schemas.microsoft.com/office/drawing/2014/main" id="{BF09A5C9-79BC-5A8D-A426-41F1F44900D7}"/>
                </a:ext>
              </a:extLst>
            </p:cNvPr>
            <p:cNvSpPr/>
            <p:nvPr/>
          </p:nvSpPr>
          <p:spPr>
            <a:xfrm>
              <a:off x="1782836" y="220486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70%/</a:t>
              </a: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79,942</a:t>
              </a:r>
              <a:endParaRPr lang="ru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4" name="Группа 183">
            <a:extLst>
              <a:ext uri="{FF2B5EF4-FFF2-40B4-BE49-F238E27FC236}">
                <a16:creationId xmlns:a16="http://schemas.microsoft.com/office/drawing/2014/main" id="{997AF46E-07C4-9F64-E2B2-90F7C1E853A8}"/>
              </a:ext>
            </a:extLst>
          </p:cNvPr>
          <p:cNvGrpSpPr/>
          <p:nvPr/>
        </p:nvGrpSpPr>
        <p:grpSpPr>
          <a:xfrm>
            <a:off x="5938762" y="3135508"/>
            <a:ext cx="2826995" cy="739625"/>
            <a:chOff x="917921" y="1412776"/>
            <a:chExt cx="1722514" cy="1152128"/>
          </a:xfrm>
        </p:grpSpPr>
        <p:sp>
          <p:nvSpPr>
            <p:cNvPr id="185" name="Прямоугольник: скругленные углы 184">
              <a:extLst>
                <a:ext uri="{FF2B5EF4-FFF2-40B4-BE49-F238E27FC236}">
                  <a16:creationId xmlns:a16="http://schemas.microsoft.com/office/drawing/2014/main" id="{3561F1DE-3523-35F9-495A-35545C9C7907}"/>
                </a:ext>
              </a:extLst>
            </p:cNvPr>
            <p:cNvSpPr/>
            <p:nvPr/>
          </p:nvSpPr>
          <p:spPr>
            <a:xfrm>
              <a:off x="917921" y="1412776"/>
              <a:ext cx="1721695" cy="360040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Вересень</a:t>
              </a:r>
              <a:endParaRPr lang="ru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6" name="Прямоугольник: скругленные углы 185">
              <a:extLst>
                <a:ext uri="{FF2B5EF4-FFF2-40B4-BE49-F238E27FC236}">
                  <a16:creationId xmlns:a16="http://schemas.microsoft.com/office/drawing/2014/main" id="{15EA443D-4B73-5F05-E9A3-D0DB4F53A6F3}"/>
                </a:ext>
              </a:extLst>
            </p:cNvPr>
            <p:cNvSpPr/>
            <p:nvPr/>
          </p:nvSpPr>
          <p:spPr>
            <a:xfrm>
              <a:off x="924418" y="180672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ПВ</a:t>
              </a:r>
              <a:endParaRPr lang="ru-UA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7" name="Прямоугольник: скругленные углы 186">
              <a:extLst>
                <a:ext uri="{FF2B5EF4-FFF2-40B4-BE49-F238E27FC236}">
                  <a16:creationId xmlns:a16="http://schemas.microsoft.com/office/drawing/2014/main" id="{A17FF8E8-EEE1-CDBC-2680-5C01113B0CF6}"/>
                </a:ext>
              </a:extLst>
            </p:cNvPr>
            <p:cNvSpPr/>
            <p:nvPr/>
          </p:nvSpPr>
          <p:spPr>
            <a:xfrm>
              <a:off x="1782017" y="180672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ГС</a:t>
              </a:r>
              <a:endParaRPr lang="ru-UA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8" name="Прямоугольник: скругленные углы 187">
              <a:extLst>
                <a:ext uri="{FF2B5EF4-FFF2-40B4-BE49-F238E27FC236}">
                  <a16:creationId xmlns:a16="http://schemas.microsoft.com/office/drawing/2014/main" id="{3990A1DF-1EB8-D0CA-F0D4-D97DB5C5B9D3}"/>
                </a:ext>
              </a:extLst>
            </p:cNvPr>
            <p:cNvSpPr/>
            <p:nvPr/>
          </p:nvSpPr>
          <p:spPr>
            <a:xfrm>
              <a:off x="925237" y="220486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30/60,000</a:t>
              </a:r>
            </a:p>
          </p:txBody>
        </p:sp>
        <p:sp>
          <p:nvSpPr>
            <p:cNvPr id="189" name="Прямоугольник: скругленные углы 188">
              <a:extLst>
                <a:ext uri="{FF2B5EF4-FFF2-40B4-BE49-F238E27FC236}">
                  <a16:creationId xmlns:a16="http://schemas.microsoft.com/office/drawing/2014/main" id="{FA1DFA27-7E64-BB4C-8D1D-4EA25CC2C1A4}"/>
                </a:ext>
              </a:extLst>
            </p:cNvPr>
            <p:cNvSpPr/>
            <p:nvPr/>
          </p:nvSpPr>
          <p:spPr>
            <a:xfrm>
              <a:off x="1782836" y="220486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70%/</a:t>
              </a: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79,942</a:t>
              </a:r>
              <a:endParaRPr lang="ru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0" name="Группа 189">
            <a:extLst>
              <a:ext uri="{FF2B5EF4-FFF2-40B4-BE49-F238E27FC236}">
                <a16:creationId xmlns:a16="http://schemas.microsoft.com/office/drawing/2014/main" id="{1D13187B-36EF-4391-1DCF-EAF485BACC7A}"/>
              </a:ext>
            </a:extLst>
          </p:cNvPr>
          <p:cNvGrpSpPr/>
          <p:nvPr/>
        </p:nvGrpSpPr>
        <p:grpSpPr>
          <a:xfrm>
            <a:off x="8909773" y="3125506"/>
            <a:ext cx="2825651" cy="739625"/>
            <a:chOff x="917921" y="1412776"/>
            <a:chExt cx="1721695" cy="1152128"/>
          </a:xfrm>
        </p:grpSpPr>
        <p:sp>
          <p:nvSpPr>
            <p:cNvPr id="191" name="Прямоугольник: скругленные углы 190">
              <a:extLst>
                <a:ext uri="{FF2B5EF4-FFF2-40B4-BE49-F238E27FC236}">
                  <a16:creationId xmlns:a16="http://schemas.microsoft.com/office/drawing/2014/main" id="{1BF73E24-4E61-4192-7DBB-D0A19906996B}"/>
                </a:ext>
              </a:extLst>
            </p:cNvPr>
            <p:cNvSpPr/>
            <p:nvPr/>
          </p:nvSpPr>
          <p:spPr>
            <a:xfrm>
              <a:off x="917921" y="1412776"/>
              <a:ext cx="1721695" cy="360040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Жовтень</a:t>
              </a:r>
              <a:endParaRPr lang="ru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2" name="Прямоугольник: скругленные углы 191">
              <a:extLst>
                <a:ext uri="{FF2B5EF4-FFF2-40B4-BE49-F238E27FC236}">
                  <a16:creationId xmlns:a16="http://schemas.microsoft.com/office/drawing/2014/main" id="{0C19484B-C397-C717-3636-82EF6D0D379C}"/>
                </a:ext>
              </a:extLst>
            </p:cNvPr>
            <p:cNvSpPr/>
            <p:nvPr/>
          </p:nvSpPr>
          <p:spPr>
            <a:xfrm>
              <a:off x="924418" y="180672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ПВ</a:t>
              </a:r>
              <a:endParaRPr lang="ru-UA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3" name="Прямоугольник: скругленные углы 192">
              <a:extLst>
                <a:ext uri="{FF2B5EF4-FFF2-40B4-BE49-F238E27FC236}">
                  <a16:creationId xmlns:a16="http://schemas.microsoft.com/office/drawing/2014/main" id="{56317FF0-2AA7-CECB-C532-428A036C7EA6}"/>
                </a:ext>
              </a:extLst>
            </p:cNvPr>
            <p:cNvSpPr/>
            <p:nvPr/>
          </p:nvSpPr>
          <p:spPr>
            <a:xfrm>
              <a:off x="1782017" y="180672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ГС</a:t>
              </a:r>
              <a:endParaRPr lang="ru-UA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" name="Прямоугольник: скругленные углы 193">
              <a:extLst>
                <a:ext uri="{FF2B5EF4-FFF2-40B4-BE49-F238E27FC236}">
                  <a16:creationId xmlns:a16="http://schemas.microsoft.com/office/drawing/2014/main" id="{37CD33A9-D0F9-F7D6-B2EB-640A8B913179}"/>
                </a:ext>
              </a:extLst>
            </p:cNvPr>
            <p:cNvSpPr/>
            <p:nvPr/>
          </p:nvSpPr>
          <p:spPr>
            <a:xfrm>
              <a:off x="925237" y="220486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30/60,000</a:t>
              </a:r>
            </a:p>
          </p:txBody>
        </p:sp>
        <p:sp>
          <p:nvSpPr>
            <p:cNvPr id="195" name="Прямоугольник: скругленные углы 194">
              <a:extLst>
                <a:ext uri="{FF2B5EF4-FFF2-40B4-BE49-F238E27FC236}">
                  <a16:creationId xmlns:a16="http://schemas.microsoft.com/office/drawing/2014/main" id="{DB1BB4DF-DE2E-21AC-FEA5-B5FF17AC9BC8}"/>
                </a:ext>
              </a:extLst>
            </p:cNvPr>
            <p:cNvSpPr/>
            <p:nvPr/>
          </p:nvSpPr>
          <p:spPr>
            <a:xfrm>
              <a:off x="1765647" y="220486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65%/</a:t>
              </a: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74,232</a:t>
              </a:r>
              <a:endParaRPr lang="ru-UA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6" name="Группа 195">
            <a:extLst>
              <a:ext uri="{FF2B5EF4-FFF2-40B4-BE49-F238E27FC236}">
                <a16:creationId xmlns:a16="http://schemas.microsoft.com/office/drawing/2014/main" id="{00F264E8-E96D-E2C0-61A2-3E5C90559336}"/>
              </a:ext>
            </a:extLst>
          </p:cNvPr>
          <p:cNvGrpSpPr/>
          <p:nvPr/>
        </p:nvGrpSpPr>
        <p:grpSpPr>
          <a:xfrm>
            <a:off x="55216" y="3972790"/>
            <a:ext cx="2826995" cy="739625"/>
            <a:chOff x="917921" y="1412776"/>
            <a:chExt cx="1722514" cy="1152128"/>
          </a:xfrm>
        </p:grpSpPr>
        <p:sp>
          <p:nvSpPr>
            <p:cNvPr id="197" name="Прямоугольник: скругленные углы 196">
              <a:extLst>
                <a:ext uri="{FF2B5EF4-FFF2-40B4-BE49-F238E27FC236}">
                  <a16:creationId xmlns:a16="http://schemas.microsoft.com/office/drawing/2014/main" id="{FB53C06C-BADB-8DFC-92B5-54F30EC38C24}"/>
                </a:ext>
              </a:extLst>
            </p:cNvPr>
            <p:cNvSpPr/>
            <p:nvPr/>
          </p:nvSpPr>
          <p:spPr>
            <a:xfrm>
              <a:off x="917921" y="1412776"/>
              <a:ext cx="1721695" cy="360040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Листопад</a:t>
              </a:r>
              <a:endParaRPr lang="ru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8" name="Прямоугольник: скругленные углы 197">
              <a:extLst>
                <a:ext uri="{FF2B5EF4-FFF2-40B4-BE49-F238E27FC236}">
                  <a16:creationId xmlns:a16="http://schemas.microsoft.com/office/drawing/2014/main" id="{54355297-2790-2F50-755E-A9BBD66ED717}"/>
                </a:ext>
              </a:extLst>
            </p:cNvPr>
            <p:cNvSpPr/>
            <p:nvPr/>
          </p:nvSpPr>
          <p:spPr>
            <a:xfrm>
              <a:off x="924418" y="180672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ПВ</a:t>
              </a:r>
              <a:endParaRPr lang="ru-UA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9" name="Прямоугольник: скругленные углы 198">
              <a:extLst>
                <a:ext uri="{FF2B5EF4-FFF2-40B4-BE49-F238E27FC236}">
                  <a16:creationId xmlns:a16="http://schemas.microsoft.com/office/drawing/2014/main" id="{A4F854C8-A494-58C7-E9F9-27DDCEFDDADF}"/>
                </a:ext>
              </a:extLst>
            </p:cNvPr>
            <p:cNvSpPr/>
            <p:nvPr/>
          </p:nvSpPr>
          <p:spPr>
            <a:xfrm>
              <a:off x="1782017" y="180672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ГС</a:t>
              </a:r>
              <a:endParaRPr lang="ru-UA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0" name="Прямоугольник: скругленные углы 199">
              <a:extLst>
                <a:ext uri="{FF2B5EF4-FFF2-40B4-BE49-F238E27FC236}">
                  <a16:creationId xmlns:a16="http://schemas.microsoft.com/office/drawing/2014/main" id="{2665F562-F885-E2D3-0523-BAC142B4EA54}"/>
                </a:ext>
              </a:extLst>
            </p:cNvPr>
            <p:cNvSpPr/>
            <p:nvPr/>
          </p:nvSpPr>
          <p:spPr>
            <a:xfrm>
              <a:off x="925237" y="220486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25/50,000</a:t>
              </a:r>
            </a:p>
          </p:txBody>
        </p:sp>
        <p:sp>
          <p:nvSpPr>
            <p:cNvPr id="201" name="Прямоугольник: скругленные углы 200">
              <a:extLst>
                <a:ext uri="{FF2B5EF4-FFF2-40B4-BE49-F238E27FC236}">
                  <a16:creationId xmlns:a16="http://schemas.microsoft.com/office/drawing/2014/main" id="{56715418-66EB-B754-20C8-BE8B44BA7BD4}"/>
                </a:ext>
              </a:extLst>
            </p:cNvPr>
            <p:cNvSpPr/>
            <p:nvPr/>
          </p:nvSpPr>
          <p:spPr>
            <a:xfrm>
              <a:off x="1782836" y="220486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65%/</a:t>
              </a: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74,232</a:t>
              </a:r>
              <a:endParaRPr lang="ru-UA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2" name="Группа 201">
            <a:extLst>
              <a:ext uri="{FF2B5EF4-FFF2-40B4-BE49-F238E27FC236}">
                <a16:creationId xmlns:a16="http://schemas.microsoft.com/office/drawing/2014/main" id="{9560C783-EE27-370E-0ACA-207A2AE496B0}"/>
              </a:ext>
            </a:extLst>
          </p:cNvPr>
          <p:cNvGrpSpPr/>
          <p:nvPr/>
        </p:nvGrpSpPr>
        <p:grpSpPr>
          <a:xfrm>
            <a:off x="2982331" y="3954433"/>
            <a:ext cx="2849412" cy="757982"/>
            <a:chOff x="917921" y="1412776"/>
            <a:chExt cx="1736173" cy="1180723"/>
          </a:xfrm>
        </p:grpSpPr>
        <p:sp>
          <p:nvSpPr>
            <p:cNvPr id="203" name="Прямоугольник: скругленные углы 202">
              <a:extLst>
                <a:ext uri="{FF2B5EF4-FFF2-40B4-BE49-F238E27FC236}">
                  <a16:creationId xmlns:a16="http://schemas.microsoft.com/office/drawing/2014/main" id="{C094C257-9B59-F76F-1650-EF1777DC0350}"/>
                </a:ext>
              </a:extLst>
            </p:cNvPr>
            <p:cNvSpPr/>
            <p:nvPr/>
          </p:nvSpPr>
          <p:spPr>
            <a:xfrm>
              <a:off x="917921" y="1412776"/>
              <a:ext cx="1721695" cy="360040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Грудень</a:t>
              </a:r>
              <a:endParaRPr lang="ru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" name="Прямоугольник: скругленные углы 203">
              <a:extLst>
                <a:ext uri="{FF2B5EF4-FFF2-40B4-BE49-F238E27FC236}">
                  <a16:creationId xmlns:a16="http://schemas.microsoft.com/office/drawing/2014/main" id="{33C5288F-FFFE-7E4B-40F0-7D6275EEC8AE}"/>
                </a:ext>
              </a:extLst>
            </p:cNvPr>
            <p:cNvSpPr/>
            <p:nvPr/>
          </p:nvSpPr>
          <p:spPr>
            <a:xfrm>
              <a:off x="924418" y="180672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ПВ</a:t>
              </a:r>
              <a:endParaRPr lang="ru-UA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" name="Прямоугольник: скругленные углы 204">
              <a:extLst>
                <a:ext uri="{FF2B5EF4-FFF2-40B4-BE49-F238E27FC236}">
                  <a16:creationId xmlns:a16="http://schemas.microsoft.com/office/drawing/2014/main" id="{BCF044CF-5295-E60E-3B34-0A62ED6D9E10}"/>
                </a:ext>
              </a:extLst>
            </p:cNvPr>
            <p:cNvSpPr/>
            <p:nvPr/>
          </p:nvSpPr>
          <p:spPr>
            <a:xfrm>
              <a:off x="1782017" y="180672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ГС</a:t>
              </a:r>
              <a:endParaRPr lang="ru-UA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" name="Прямоугольник: скругленные углы 205">
              <a:extLst>
                <a:ext uri="{FF2B5EF4-FFF2-40B4-BE49-F238E27FC236}">
                  <a16:creationId xmlns:a16="http://schemas.microsoft.com/office/drawing/2014/main" id="{8756E42A-0AED-B593-B414-F90E4E6F5215}"/>
                </a:ext>
              </a:extLst>
            </p:cNvPr>
            <p:cNvSpPr/>
            <p:nvPr/>
          </p:nvSpPr>
          <p:spPr>
            <a:xfrm>
              <a:off x="925237" y="220486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30/60,000</a:t>
              </a:r>
            </a:p>
          </p:txBody>
        </p:sp>
        <p:sp>
          <p:nvSpPr>
            <p:cNvPr id="207" name="Прямоугольник: скругленные углы 206">
              <a:extLst>
                <a:ext uri="{FF2B5EF4-FFF2-40B4-BE49-F238E27FC236}">
                  <a16:creationId xmlns:a16="http://schemas.microsoft.com/office/drawing/2014/main" id="{72F0AF57-E1B6-21A7-6F79-C55D45FDC222}"/>
                </a:ext>
              </a:extLst>
            </p:cNvPr>
            <p:cNvSpPr/>
            <p:nvPr/>
          </p:nvSpPr>
          <p:spPr>
            <a:xfrm>
              <a:off x="1796495" y="2233459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65%/</a:t>
              </a: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74,232</a:t>
              </a:r>
              <a:endParaRPr lang="ru-UA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8" name="Группа 207">
            <a:extLst>
              <a:ext uri="{FF2B5EF4-FFF2-40B4-BE49-F238E27FC236}">
                <a16:creationId xmlns:a16="http://schemas.microsoft.com/office/drawing/2014/main" id="{ACE77DD1-044E-8A12-5B7C-2D6511CBA6EF}"/>
              </a:ext>
            </a:extLst>
          </p:cNvPr>
          <p:cNvGrpSpPr/>
          <p:nvPr/>
        </p:nvGrpSpPr>
        <p:grpSpPr>
          <a:xfrm>
            <a:off x="71089" y="5250841"/>
            <a:ext cx="2826995" cy="739625"/>
            <a:chOff x="917921" y="1412776"/>
            <a:chExt cx="1722514" cy="1152128"/>
          </a:xfrm>
        </p:grpSpPr>
        <p:sp>
          <p:nvSpPr>
            <p:cNvPr id="209" name="Прямоугольник: скругленные углы 208">
              <a:extLst>
                <a:ext uri="{FF2B5EF4-FFF2-40B4-BE49-F238E27FC236}">
                  <a16:creationId xmlns:a16="http://schemas.microsoft.com/office/drawing/2014/main" id="{93237F4E-740B-FC2F-2CB1-769FA047C0CD}"/>
                </a:ext>
              </a:extLst>
            </p:cNvPr>
            <p:cNvSpPr/>
            <p:nvPr/>
          </p:nvSpPr>
          <p:spPr>
            <a:xfrm>
              <a:off x="917921" y="1412776"/>
              <a:ext cx="1721695" cy="360040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Липень</a:t>
              </a:r>
              <a:endParaRPr lang="ru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0" name="Прямоугольник: скругленные углы 209">
              <a:extLst>
                <a:ext uri="{FF2B5EF4-FFF2-40B4-BE49-F238E27FC236}">
                  <a16:creationId xmlns:a16="http://schemas.microsoft.com/office/drawing/2014/main" id="{7310E069-1683-352D-0084-5DCA45453D16}"/>
                </a:ext>
              </a:extLst>
            </p:cNvPr>
            <p:cNvSpPr/>
            <p:nvPr/>
          </p:nvSpPr>
          <p:spPr>
            <a:xfrm>
              <a:off x="924418" y="180672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ПВ</a:t>
              </a:r>
              <a:endParaRPr lang="ru-UA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1" name="Прямоугольник: скругленные углы 210">
              <a:extLst>
                <a:ext uri="{FF2B5EF4-FFF2-40B4-BE49-F238E27FC236}">
                  <a16:creationId xmlns:a16="http://schemas.microsoft.com/office/drawing/2014/main" id="{4F5346C4-E978-8C05-4665-DC5C44632853}"/>
                </a:ext>
              </a:extLst>
            </p:cNvPr>
            <p:cNvSpPr/>
            <p:nvPr/>
          </p:nvSpPr>
          <p:spPr>
            <a:xfrm>
              <a:off x="1782017" y="180672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ГС</a:t>
              </a:r>
              <a:endParaRPr lang="ru-UA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Прямоугольник: скругленные углы 211">
              <a:extLst>
                <a:ext uri="{FF2B5EF4-FFF2-40B4-BE49-F238E27FC236}">
                  <a16:creationId xmlns:a16="http://schemas.microsoft.com/office/drawing/2014/main" id="{F5A1196A-CDB7-9781-D571-A33A77E38FA3}"/>
                </a:ext>
              </a:extLst>
            </p:cNvPr>
            <p:cNvSpPr/>
            <p:nvPr/>
          </p:nvSpPr>
          <p:spPr>
            <a:xfrm>
              <a:off x="925237" y="220486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421/518,587</a:t>
              </a:r>
            </a:p>
          </p:txBody>
        </p:sp>
        <p:sp>
          <p:nvSpPr>
            <p:cNvPr id="213" name="Прямоугольник: скругленные углы 212">
              <a:extLst>
                <a:ext uri="{FF2B5EF4-FFF2-40B4-BE49-F238E27FC236}">
                  <a16:creationId xmlns:a16="http://schemas.microsoft.com/office/drawing/2014/main" id="{6B9FCFCC-5949-DA25-2201-D72242B8D749}"/>
                </a:ext>
              </a:extLst>
            </p:cNvPr>
            <p:cNvSpPr/>
            <p:nvPr/>
          </p:nvSpPr>
          <p:spPr>
            <a:xfrm>
              <a:off x="1782836" y="220486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70%/1205,60</a:t>
              </a:r>
              <a:endParaRPr lang="ru-UA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4" name="Группа 213">
            <a:extLst>
              <a:ext uri="{FF2B5EF4-FFF2-40B4-BE49-F238E27FC236}">
                <a16:creationId xmlns:a16="http://schemas.microsoft.com/office/drawing/2014/main" id="{AAD88C91-48A4-5751-3EC2-E5FDA25F6BB7}"/>
              </a:ext>
            </a:extLst>
          </p:cNvPr>
          <p:cNvGrpSpPr/>
          <p:nvPr/>
        </p:nvGrpSpPr>
        <p:grpSpPr>
          <a:xfrm>
            <a:off x="7420022" y="6089213"/>
            <a:ext cx="3777044" cy="739625"/>
            <a:chOff x="917921" y="1412776"/>
            <a:chExt cx="1722514" cy="1152128"/>
          </a:xfrm>
        </p:grpSpPr>
        <p:sp>
          <p:nvSpPr>
            <p:cNvPr id="215" name="Прямоугольник: скругленные углы 214">
              <a:extLst>
                <a:ext uri="{FF2B5EF4-FFF2-40B4-BE49-F238E27FC236}">
                  <a16:creationId xmlns:a16="http://schemas.microsoft.com/office/drawing/2014/main" id="{DEAA9F9A-4E46-3BB5-5C95-ECD7DDE84E22}"/>
                </a:ext>
              </a:extLst>
            </p:cNvPr>
            <p:cNvSpPr/>
            <p:nvPr/>
          </p:nvSpPr>
          <p:spPr>
            <a:xfrm>
              <a:off x="917921" y="1412776"/>
              <a:ext cx="1721695" cy="36004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РАЗОМ: </a:t>
              </a:r>
              <a:r>
                <a:rPr lang="uk-UA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10431,827 </a:t>
              </a:r>
              <a:endParaRPr lang="ru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6" name="Прямоугольник: скругленные углы 215">
              <a:extLst>
                <a:ext uri="{FF2B5EF4-FFF2-40B4-BE49-F238E27FC236}">
                  <a16:creationId xmlns:a16="http://schemas.microsoft.com/office/drawing/2014/main" id="{E6D9B79F-73A2-16F9-E0C9-58899107D9F1}"/>
                </a:ext>
              </a:extLst>
            </p:cNvPr>
            <p:cNvSpPr/>
            <p:nvPr/>
          </p:nvSpPr>
          <p:spPr>
            <a:xfrm>
              <a:off x="924418" y="1806724"/>
              <a:ext cx="857599" cy="36004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ПВ</a:t>
              </a:r>
              <a:endParaRPr lang="ru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7" name="Прямоугольник: скругленные углы 216">
              <a:extLst>
                <a:ext uri="{FF2B5EF4-FFF2-40B4-BE49-F238E27FC236}">
                  <a16:creationId xmlns:a16="http://schemas.microsoft.com/office/drawing/2014/main" id="{04BA7F92-6D85-1988-793B-10DB74A90E44}"/>
                </a:ext>
              </a:extLst>
            </p:cNvPr>
            <p:cNvSpPr/>
            <p:nvPr/>
          </p:nvSpPr>
          <p:spPr>
            <a:xfrm>
              <a:off x="1782017" y="1806724"/>
              <a:ext cx="857599" cy="36004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ГС</a:t>
              </a:r>
              <a:endParaRPr lang="ru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8" name="Прямоугольник: скругленные углы 217">
              <a:extLst>
                <a:ext uri="{FF2B5EF4-FFF2-40B4-BE49-F238E27FC236}">
                  <a16:creationId xmlns:a16="http://schemas.microsoft.com/office/drawing/2014/main" id="{639424BD-4304-ECE9-7521-1D731578BB3B}"/>
                </a:ext>
              </a:extLst>
            </p:cNvPr>
            <p:cNvSpPr/>
            <p:nvPr/>
          </p:nvSpPr>
          <p:spPr>
            <a:xfrm>
              <a:off x="925237" y="2204864"/>
              <a:ext cx="857599" cy="36004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2681/ 3456,587</a:t>
              </a:r>
            </a:p>
          </p:txBody>
        </p:sp>
        <p:sp>
          <p:nvSpPr>
            <p:cNvPr id="219" name="Прямоугольник: скругленные углы 218">
              <a:extLst>
                <a:ext uri="{FF2B5EF4-FFF2-40B4-BE49-F238E27FC236}">
                  <a16:creationId xmlns:a16="http://schemas.microsoft.com/office/drawing/2014/main" id="{5C7928A7-9680-557D-0D72-4FB1E2D96568}"/>
                </a:ext>
              </a:extLst>
            </p:cNvPr>
            <p:cNvSpPr/>
            <p:nvPr/>
          </p:nvSpPr>
          <p:spPr>
            <a:xfrm>
              <a:off x="1782836" y="2204864"/>
              <a:ext cx="857599" cy="36004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6975,240</a:t>
              </a:r>
              <a:endParaRPr lang="ru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0" name="Группа 219">
            <a:extLst>
              <a:ext uri="{FF2B5EF4-FFF2-40B4-BE49-F238E27FC236}">
                <a16:creationId xmlns:a16="http://schemas.microsoft.com/office/drawing/2014/main" id="{49FF0722-3BB8-ADDD-D07F-532171199105}"/>
              </a:ext>
            </a:extLst>
          </p:cNvPr>
          <p:cNvGrpSpPr/>
          <p:nvPr/>
        </p:nvGrpSpPr>
        <p:grpSpPr>
          <a:xfrm>
            <a:off x="3000246" y="5257785"/>
            <a:ext cx="2826995" cy="739625"/>
            <a:chOff x="917921" y="1412776"/>
            <a:chExt cx="1722514" cy="1152128"/>
          </a:xfrm>
        </p:grpSpPr>
        <p:sp>
          <p:nvSpPr>
            <p:cNvPr id="221" name="Прямоугольник: скругленные углы 220">
              <a:extLst>
                <a:ext uri="{FF2B5EF4-FFF2-40B4-BE49-F238E27FC236}">
                  <a16:creationId xmlns:a16="http://schemas.microsoft.com/office/drawing/2014/main" id="{167CA7EF-0E2D-D6FF-34BF-B342ED7217E1}"/>
                </a:ext>
              </a:extLst>
            </p:cNvPr>
            <p:cNvSpPr/>
            <p:nvPr/>
          </p:nvSpPr>
          <p:spPr>
            <a:xfrm>
              <a:off x="917921" y="1412776"/>
              <a:ext cx="1721695" cy="360040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Серпень</a:t>
              </a:r>
              <a:endParaRPr lang="ru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2" name="Прямоугольник: скругленные углы 221">
              <a:extLst>
                <a:ext uri="{FF2B5EF4-FFF2-40B4-BE49-F238E27FC236}">
                  <a16:creationId xmlns:a16="http://schemas.microsoft.com/office/drawing/2014/main" id="{29CE1A59-0DF5-B751-3141-4B2AD3E3E44F}"/>
                </a:ext>
              </a:extLst>
            </p:cNvPr>
            <p:cNvSpPr/>
            <p:nvPr/>
          </p:nvSpPr>
          <p:spPr>
            <a:xfrm>
              <a:off x="924418" y="180672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ПВ</a:t>
              </a:r>
              <a:endParaRPr lang="ru-UA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3" name="Прямоугольник: скругленные углы 222">
              <a:extLst>
                <a:ext uri="{FF2B5EF4-FFF2-40B4-BE49-F238E27FC236}">
                  <a16:creationId xmlns:a16="http://schemas.microsoft.com/office/drawing/2014/main" id="{B2D1D050-F4F1-D76F-11A8-063D5D1BA4DE}"/>
                </a:ext>
              </a:extLst>
            </p:cNvPr>
            <p:cNvSpPr/>
            <p:nvPr/>
          </p:nvSpPr>
          <p:spPr>
            <a:xfrm>
              <a:off x="1782017" y="180672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ГС</a:t>
              </a:r>
              <a:endParaRPr lang="ru-UA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4" name="Прямоугольник: скругленные углы 223">
              <a:extLst>
                <a:ext uri="{FF2B5EF4-FFF2-40B4-BE49-F238E27FC236}">
                  <a16:creationId xmlns:a16="http://schemas.microsoft.com/office/drawing/2014/main" id="{1747D39C-1C1F-1829-CC6C-D47362CCD1C9}"/>
                </a:ext>
              </a:extLst>
            </p:cNvPr>
            <p:cNvSpPr/>
            <p:nvPr/>
          </p:nvSpPr>
          <p:spPr>
            <a:xfrm>
              <a:off x="925237" y="220486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325/422,500</a:t>
              </a:r>
            </a:p>
          </p:txBody>
        </p:sp>
        <p:sp>
          <p:nvSpPr>
            <p:cNvPr id="225" name="Прямоугольник: скругленные углы 224">
              <a:extLst>
                <a:ext uri="{FF2B5EF4-FFF2-40B4-BE49-F238E27FC236}">
                  <a16:creationId xmlns:a16="http://schemas.microsoft.com/office/drawing/2014/main" id="{59E1A38B-92EE-7B08-E871-E8E75767E01D}"/>
                </a:ext>
              </a:extLst>
            </p:cNvPr>
            <p:cNvSpPr/>
            <p:nvPr/>
          </p:nvSpPr>
          <p:spPr>
            <a:xfrm>
              <a:off x="1782836" y="220486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70% 1</a:t>
              </a:r>
              <a:r>
                <a:rPr lang="uk-UA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205,60</a:t>
              </a:r>
              <a:endParaRPr lang="ru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6" name="Группа 225">
            <a:extLst>
              <a:ext uri="{FF2B5EF4-FFF2-40B4-BE49-F238E27FC236}">
                <a16:creationId xmlns:a16="http://schemas.microsoft.com/office/drawing/2014/main" id="{C1978275-2F4B-C5B5-F678-0002EF9CE7E5}"/>
              </a:ext>
            </a:extLst>
          </p:cNvPr>
          <p:cNvGrpSpPr/>
          <p:nvPr/>
        </p:nvGrpSpPr>
        <p:grpSpPr>
          <a:xfrm>
            <a:off x="5961179" y="5239202"/>
            <a:ext cx="2826995" cy="739625"/>
            <a:chOff x="917921" y="1412776"/>
            <a:chExt cx="1722514" cy="1152128"/>
          </a:xfrm>
        </p:grpSpPr>
        <p:sp>
          <p:nvSpPr>
            <p:cNvPr id="227" name="Прямоугольник: скругленные углы 226">
              <a:extLst>
                <a:ext uri="{FF2B5EF4-FFF2-40B4-BE49-F238E27FC236}">
                  <a16:creationId xmlns:a16="http://schemas.microsoft.com/office/drawing/2014/main" id="{0BA3B879-C8D6-8385-5597-15D035A1A23E}"/>
                </a:ext>
              </a:extLst>
            </p:cNvPr>
            <p:cNvSpPr/>
            <p:nvPr/>
          </p:nvSpPr>
          <p:spPr>
            <a:xfrm>
              <a:off x="917921" y="1412776"/>
              <a:ext cx="1721695" cy="360040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Вересень</a:t>
              </a:r>
              <a:endParaRPr lang="ru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8" name="Прямоугольник: скругленные углы 227">
              <a:extLst>
                <a:ext uri="{FF2B5EF4-FFF2-40B4-BE49-F238E27FC236}">
                  <a16:creationId xmlns:a16="http://schemas.microsoft.com/office/drawing/2014/main" id="{0A43BA39-6EFA-2B60-D2E3-5F9F2D3B3C8F}"/>
                </a:ext>
              </a:extLst>
            </p:cNvPr>
            <p:cNvSpPr/>
            <p:nvPr/>
          </p:nvSpPr>
          <p:spPr>
            <a:xfrm>
              <a:off x="924418" y="180672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ПВ</a:t>
              </a:r>
              <a:endParaRPr lang="ru-UA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9" name="Прямоугольник: скругленные углы 228">
              <a:extLst>
                <a:ext uri="{FF2B5EF4-FFF2-40B4-BE49-F238E27FC236}">
                  <a16:creationId xmlns:a16="http://schemas.microsoft.com/office/drawing/2014/main" id="{8356B2A8-FB3C-5EA9-351B-CF4BA9C8039A}"/>
                </a:ext>
              </a:extLst>
            </p:cNvPr>
            <p:cNvSpPr/>
            <p:nvPr/>
          </p:nvSpPr>
          <p:spPr>
            <a:xfrm>
              <a:off x="1782017" y="180672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ГС</a:t>
              </a:r>
              <a:endParaRPr lang="ru-UA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0" name="Прямоугольник: скругленные углы 229">
              <a:extLst>
                <a:ext uri="{FF2B5EF4-FFF2-40B4-BE49-F238E27FC236}">
                  <a16:creationId xmlns:a16="http://schemas.microsoft.com/office/drawing/2014/main" id="{B4CA2BE9-0EA4-493F-03B7-BF6098B147B5}"/>
                </a:ext>
              </a:extLst>
            </p:cNvPr>
            <p:cNvSpPr/>
            <p:nvPr/>
          </p:nvSpPr>
          <p:spPr>
            <a:xfrm>
              <a:off x="925237" y="220486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470/611,000</a:t>
              </a:r>
            </a:p>
          </p:txBody>
        </p:sp>
        <p:sp>
          <p:nvSpPr>
            <p:cNvPr id="231" name="Прямоугольник: скругленные углы 230">
              <a:extLst>
                <a:ext uri="{FF2B5EF4-FFF2-40B4-BE49-F238E27FC236}">
                  <a16:creationId xmlns:a16="http://schemas.microsoft.com/office/drawing/2014/main" id="{4B6FE987-2226-9C3C-9732-4FB3B8DF1F1F}"/>
                </a:ext>
              </a:extLst>
            </p:cNvPr>
            <p:cNvSpPr/>
            <p:nvPr/>
          </p:nvSpPr>
          <p:spPr>
            <a:xfrm>
              <a:off x="1782836" y="220486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70%/1205,6</a:t>
              </a:r>
              <a:endParaRPr lang="ru-UA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2" name="Группа 231">
            <a:extLst>
              <a:ext uri="{FF2B5EF4-FFF2-40B4-BE49-F238E27FC236}">
                <a16:creationId xmlns:a16="http://schemas.microsoft.com/office/drawing/2014/main" id="{2C2A202C-7B66-42B0-BA75-5A14496E2DE3}"/>
              </a:ext>
            </a:extLst>
          </p:cNvPr>
          <p:cNvGrpSpPr/>
          <p:nvPr/>
        </p:nvGrpSpPr>
        <p:grpSpPr>
          <a:xfrm>
            <a:off x="8932190" y="5229200"/>
            <a:ext cx="2834362" cy="748917"/>
            <a:chOff x="917921" y="1412776"/>
            <a:chExt cx="1727003" cy="1166602"/>
          </a:xfrm>
        </p:grpSpPr>
        <p:sp>
          <p:nvSpPr>
            <p:cNvPr id="233" name="Прямоугольник: скругленные углы 232">
              <a:extLst>
                <a:ext uri="{FF2B5EF4-FFF2-40B4-BE49-F238E27FC236}">
                  <a16:creationId xmlns:a16="http://schemas.microsoft.com/office/drawing/2014/main" id="{21465540-386C-1DD9-8904-F00365181A03}"/>
                </a:ext>
              </a:extLst>
            </p:cNvPr>
            <p:cNvSpPr/>
            <p:nvPr/>
          </p:nvSpPr>
          <p:spPr>
            <a:xfrm>
              <a:off x="917921" y="1412776"/>
              <a:ext cx="1721695" cy="360040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Жовтень</a:t>
              </a:r>
              <a:endParaRPr lang="ru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4" name="Прямоугольник: скругленные углы 233">
              <a:extLst>
                <a:ext uri="{FF2B5EF4-FFF2-40B4-BE49-F238E27FC236}">
                  <a16:creationId xmlns:a16="http://schemas.microsoft.com/office/drawing/2014/main" id="{0E9611C6-E11F-B9A5-4F35-789E2ABE0714}"/>
                </a:ext>
              </a:extLst>
            </p:cNvPr>
            <p:cNvSpPr/>
            <p:nvPr/>
          </p:nvSpPr>
          <p:spPr>
            <a:xfrm>
              <a:off x="924418" y="180672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ПВ</a:t>
              </a:r>
              <a:endParaRPr lang="ru-UA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" name="Прямоугольник: скругленные углы 234">
              <a:extLst>
                <a:ext uri="{FF2B5EF4-FFF2-40B4-BE49-F238E27FC236}">
                  <a16:creationId xmlns:a16="http://schemas.microsoft.com/office/drawing/2014/main" id="{66619C86-69B4-B64A-1746-300641964031}"/>
                </a:ext>
              </a:extLst>
            </p:cNvPr>
            <p:cNvSpPr/>
            <p:nvPr/>
          </p:nvSpPr>
          <p:spPr>
            <a:xfrm>
              <a:off x="1782017" y="180672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ГС</a:t>
              </a:r>
              <a:endParaRPr lang="ru-UA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" name="Прямоугольник: скругленные углы 235">
              <a:extLst>
                <a:ext uri="{FF2B5EF4-FFF2-40B4-BE49-F238E27FC236}">
                  <a16:creationId xmlns:a16="http://schemas.microsoft.com/office/drawing/2014/main" id="{F38B006C-3F6B-9315-10DE-962DD0141BF6}"/>
                </a:ext>
              </a:extLst>
            </p:cNvPr>
            <p:cNvSpPr/>
            <p:nvPr/>
          </p:nvSpPr>
          <p:spPr>
            <a:xfrm>
              <a:off x="925237" y="220486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495/643,500</a:t>
              </a:r>
            </a:p>
          </p:txBody>
        </p:sp>
        <p:sp>
          <p:nvSpPr>
            <p:cNvPr id="237" name="Прямоугольник: скругленные углы 236">
              <a:extLst>
                <a:ext uri="{FF2B5EF4-FFF2-40B4-BE49-F238E27FC236}">
                  <a16:creationId xmlns:a16="http://schemas.microsoft.com/office/drawing/2014/main" id="{96E2DA39-9439-B0D4-33E7-4E803AEA3A7D}"/>
                </a:ext>
              </a:extLst>
            </p:cNvPr>
            <p:cNvSpPr/>
            <p:nvPr/>
          </p:nvSpPr>
          <p:spPr>
            <a:xfrm>
              <a:off x="1787325" y="2219338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65%/1119,48</a:t>
              </a:r>
              <a:endParaRPr lang="ru-UA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8" name="Группа 237">
            <a:extLst>
              <a:ext uri="{FF2B5EF4-FFF2-40B4-BE49-F238E27FC236}">
                <a16:creationId xmlns:a16="http://schemas.microsoft.com/office/drawing/2014/main" id="{59B46B64-02DF-215D-3645-0B569AC070FE}"/>
              </a:ext>
            </a:extLst>
          </p:cNvPr>
          <p:cNvGrpSpPr/>
          <p:nvPr/>
        </p:nvGrpSpPr>
        <p:grpSpPr>
          <a:xfrm>
            <a:off x="69745" y="6059080"/>
            <a:ext cx="2826995" cy="739625"/>
            <a:chOff x="917921" y="1412776"/>
            <a:chExt cx="1722514" cy="1152128"/>
          </a:xfrm>
        </p:grpSpPr>
        <p:sp>
          <p:nvSpPr>
            <p:cNvPr id="239" name="Прямоугольник: скругленные углы 238">
              <a:extLst>
                <a:ext uri="{FF2B5EF4-FFF2-40B4-BE49-F238E27FC236}">
                  <a16:creationId xmlns:a16="http://schemas.microsoft.com/office/drawing/2014/main" id="{282BBFFE-3EDD-7B30-A86F-E4AE341D2C25}"/>
                </a:ext>
              </a:extLst>
            </p:cNvPr>
            <p:cNvSpPr/>
            <p:nvPr/>
          </p:nvSpPr>
          <p:spPr>
            <a:xfrm>
              <a:off x="917921" y="1412776"/>
              <a:ext cx="1721695" cy="360040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Листопад</a:t>
              </a:r>
              <a:endParaRPr lang="ru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0" name="Прямоугольник: скругленные углы 239">
              <a:extLst>
                <a:ext uri="{FF2B5EF4-FFF2-40B4-BE49-F238E27FC236}">
                  <a16:creationId xmlns:a16="http://schemas.microsoft.com/office/drawing/2014/main" id="{9FE5E58D-C20E-7BE2-D8EB-0754559696A6}"/>
                </a:ext>
              </a:extLst>
            </p:cNvPr>
            <p:cNvSpPr/>
            <p:nvPr/>
          </p:nvSpPr>
          <p:spPr>
            <a:xfrm>
              <a:off x="924418" y="180672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ПВ</a:t>
              </a:r>
              <a:endParaRPr lang="ru-UA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Прямоугольник: скругленные углы 240">
              <a:extLst>
                <a:ext uri="{FF2B5EF4-FFF2-40B4-BE49-F238E27FC236}">
                  <a16:creationId xmlns:a16="http://schemas.microsoft.com/office/drawing/2014/main" id="{7EA4D199-12E9-1FA3-C776-E8BA24713D8C}"/>
                </a:ext>
              </a:extLst>
            </p:cNvPr>
            <p:cNvSpPr/>
            <p:nvPr/>
          </p:nvSpPr>
          <p:spPr>
            <a:xfrm>
              <a:off x="1782017" y="180672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ГС</a:t>
              </a:r>
              <a:endParaRPr lang="ru-UA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Прямоугольник: скругленные углы 241">
              <a:extLst>
                <a:ext uri="{FF2B5EF4-FFF2-40B4-BE49-F238E27FC236}">
                  <a16:creationId xmlns:a16="http://schemas.microsoft.com/office/drawing/2014/main" id="{0572DD93-8F5D-8C44-23C3-9CA03CCEA53E}"/>
                </a:ext>
              </a:extLst>
            </p:cNvPr>
            <p:cNvSpPr/>
            <p:nvPr/>
          </p:nvSpPr>
          <p:spPr>
            <a:xfrm>
              <a:off x="925237" y="220486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480/624,000</a:t>
              </a:r>
            </a:p>
          </p:txBody>
        </p:sp>
        <p:sp>
          <p:nvSpPr>
            <p:cNvPr id="243" name="Прямоугольник: скругленные углы 242">
              <a:extLst>
                <a:ext uri="{FF2B5EF4-FFF2-40B4-BE49-F238E27FC236}">
                  <a16:creationId xmlns:a16="http://schemas.microsoft.com/office/drawing/2014/main" id="{3F5A27A4-D96E-4613-768E-1EE4967F5C9A}"/>
                </a:ext>
              </a:extLst>
            </p:cNvPr>
            <p:cNvSpPr/>
            <p:nvPr/>
          </p:nvSpPr>
          <p:spPr>
            <a:xfrm>
              <a:off x="1782836" y="220486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65%</a:t>
              </a:r>
              <a:r>
                <a:rPr lang="uk-UA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/1119,48</a:t>
              </a:r>
              <a:endParaRPr lang="ru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4" name="Группа 243">
            <a:extLst>
              <a:ext uri="{FF2B5EF4-FFF2-40B4-BE49-F238E27FC236}">
                <a16:creationId xmlns:a16="http://schemas.microsoft.com/office/drawing/2014/main" id="{DE3C78D6-FBFF-BC82-BC9F-3EF92D35DD72}"/>
              </a:ext>
            </a:extLst>
          </p:cNvPr>
          <p:cNvGrpSpPr/>
          <p:nvPr/>
        </p:nvGrpSpPr>
        <p:grpSpPr>
          <a:xfrm>
            <a:off x="3004748" y="6058127"/>
            <a:ext cx="2825651" cy="739626"/>
            <a:chOff x="917921" y="1412776"/>
            <a:chExt cx="1721695" cy="1152128"/>
          </a:xfrm>
        </p:grpSpPr>
        <p:sp>
          <p:nvSpPr>
            <p:cNvPr id="245" name="Прямоугольник: скругленные углы 244">
              <a:extLst>
                <a:ext uri="{FF2B5EF4-FFF2-40B4-BE49-F238E27FC236}">
                  <a16:creationId xmlns:a16="http://schemas.microsoft.com/office/drawing/2014/main" id="{12624797-2BEB-5A70-1477-0DEA70042F1A}"/>
                </a:ext>
              </a:extLst>
            </p:cNvPr>
            <p:cNvSpPr/>
            <p:nvPr/>
          </p:nvSpPr>
          <p:spPr>
            <a:xfrm>
              <a:off x="917921" y="1412776"/>
              <a:ext cx="1721695" cy="360040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Грудень</a:t>
              </a:r>
              <a:endParaRPr lang="ru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" name="Прямоугольник: скругленные углы 245">
              <a:extLst>
                <a:ext uri="{FF2B5EF4-FFF2-40B4-BE49-F238E27FC236}">
                  <a16:creationId xmlns:a16="http://schemas.microsoft.com/office/drawing/2014/main" id="{B2431823-530E-A736-0FF9-526EFFAF17B7}"/>
                </a:ext>
              </a:extLst>
            </p:cNvPr>
            <p:cNvSpPr/>
            <p:nvPr/>
          </p:nvSpPr>
          <p:spPr>
            <a:xfrm>
              <a:off x="924418" y="180672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ПВ</a:t>
              </a:r>
              <a:endParaRPr lang="ru-UA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7" name="Прямоугольник: скругленные углы 246">
              <a:extLst>
                <a:ext uri="{FF2B5EF4-FFF2-40B4-BE49-F238E27FC236}">
                  <a16:creationId xmlns:a16="http://schemas.microsoft.com/office/drawing/2014/main" id="{62718F84-70AD-5AC7-A5AB-457E9BB8CDBC}"/>
                </a:ext>
              </a:extLst>
            </p:cNvPr>
            <p:cNvSpPr/>
            <p:nvPr/>
          </p:nvSpPr>
          <p:spPr>
            <a:xfrm>
              <a:off x="1782017" y="1806724"/>
              <a:ext cx="857599" cy="39813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ГС</a:t>
              </a:r>
              <a:endParaRPr lang="ru-UA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8" name="Прямоугольник: скругленные углы 247">
              <a:extLst>
                <a:ext uri="{FF2B5EF4-FFF2-40B4-BE49-F238E27FC236}">
                  <a16:creationId xmlns:a16="http://schemas.microsoft.com/office/drawing/2014/main" id="{230B899D-5531-574C-3AA4-717F44E205D2}"/>
                </a:ext>
              </a:extLst>
            </p:cNvPr>
            <p:cNvSpPr/>
            <p:nvPr/>
          </p:nvSpPr>
          <p:spPr>
            <a:xfrm>
              <a:off x="925237" y="2204864"/>
              <a:ext cx="857599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490/637,000</a:t>
              </a:r>
            </a:p>
          </p:txBody>
        </p:sp>
        <p:sp>
          <p:nvSpPr>
            <p:cNvPr id="249" name="Прямоугольник: скругленные углы 248">
              <a:extLst>
                <a:ext uri="{FF2B5EF4-FFF2-40B4-BE49-F238E27FC236}">
                  <a16:creationId xmlns:a16="http://schemas.microsoft.com/office/drawing/2014/main" id="{1DA4CE98-C106-3F5D-6D19-DC98058AC7DA}"/>
                </a:ext>
              </a:extLst>
            </p:cNvPr>
            <p:cNvSpPr/>
            <p:nvPr/>
          </p:nvSpPr>
          <p:spPr>
            <a:xfrm>
              <a:off x="1782017" y="2160099"/>
              <a:ext cx="857599" cy="39813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65%</a:t>
              </a:r>
              <a:r>
                <a:rPr lang="uk-UA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/1119,48</a:t>
              </a:r>
              <a:endParaRPr lang="ru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0" name="Рисунок 249">
            <a:extLst>
              <a:ext uri="{FF2B5EF4-FFF2-40B4-BE49-F238E27FC236}">
                <a16:creationId xmlns:a16="http://schemas.microsoft.com/office/drawing/2014/main" id="{44A80F3F-DE75-6D46-6B2D-4E38F8099D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0" y="-27384"/>
            <a:ext cx="648072" cy="6333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2825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5DA680-4948-F88C-219D-E06194F990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0" y="-27384"/>
            <a:ext cx="648072" cy="63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14BEE6-B04C-89EC-3B13-98F34F3AD780}"/>
              </a:ext>
            </a:extLst>
          </p:cNvPr>
          <p:cNvSpPr txBox="1"/>
          <p:nvPr/>
        </p:nvSpPr>
        <p:spPr>
          <a:xfrm>
            <a:off x="839416" y="35913"/>
            <a:ext cx="113052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Прогноз надходжень по ПМП на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II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п</a:t>
            </a:r>
            <a:r>
              <a:rPr lang="uk-UA" sz="32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івріччя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 2022 року, </a:t>
            </a:r>
            <a:r>
              <a:rPr lang="uk-UA" sz="32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тис.грн</a:t>
            </a:r>
            <a:endParaRPr lang="ru-RU" alt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209FE-1C96-14EF-B853-BCA38B0FEEA4}"/>
              </a:ext>
            </a:extLst>
          </p:cNvPr>
          <p:cNvSpPr txBox="1"/>
          <p:nvPr/>
        </p:nvSpPr>
        <p:spPr>
          <a:xfrm>
            <a:off x="565857" y="474501"/>
            <a:ext cx="3959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ctr"/>
            <a:r>
              <a:rPr lang="ru-RU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№7 </a:t>
            </a:r>
            <a:r>
              <a:rPr lang="ru-RU" sz="1800" b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Медична</a:t>
            </a:r>
            <a:r>
              <a:rPr lang="ru-RU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</a:t>
            </a:r>
            <a:r>
              <a:rPr lang="ru-RU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пологах</a:t>
            </a:r>
            <a:endParaRPr lang="ru-RU" sz="18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5" name="Группа 264">
            <a:extLst>
              <a:ext uri="{FF2B5EF4-FFF2-40B4-BE49-F238E27FC236}">
                <a16:creationId xmlns:a16="http://schemas.microsoft.com/office/drawing/2014/main" id="{F6D7A9E0-6E0D-D6DF-CC7C-193680998773}"/>
              </a:ext>
            </a:extLst>
          </p:cNvPr>
          <p:cNvGrpSpPr/>
          <p:nvPr/>
        </p:nvGrpSpPr>
        <p:grpSpPr>
          <a:xfrm>
            <a:off x="338376" y="836712"/>
            <a:ext cx="1509152" cy="517069"/>
            <a:chOff x="338376" y="836712"/>
            <a:chExt cx="1509152" cy="517069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1B667A49-CAAC-FA68-A3A8-9C9EFE839F37}"/>
                </a:ext>
              </a:extLst>
            </p:cNvPr>
            <p:cNvSpPr/>
            <p:nvPr/>
          </p:nvSpPr>
          <p:spPr>
            <a:xfrm>
              <a:off x="338376" y="836712"/>
              <a:ext cx="1507722" cy="231133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Липень</a:t>
              </a:r>
              <a:endParaRPr lang="ru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65C8FE6D-E941-F43E-66F6-417F00B10A27}"/>
                </a:ext>
              </a:extLst>
            </p:cNvPr>
            <p:cNvSpPr/>
            <p:nvPr/>
          </p:nvSpPr>
          <p:spPr>
            <a:xfrm>
              <a:off x="351142" y="1122648"/>
              <a:ext cx="1496386" cy="2311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103/2021,993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C2E0BE29-5349-93D4-38CC-FBF6EBD74C23}"/>
              </a:ext>
            </a:extLst>
          </p:cNvPr>
          <p:cNvSpPr txBox="1"/>
          <p:nvPr/>
        </p:nvSpPr>
        <p:spPr>
          <a:xfrm>
            <a:off x="565856" y="1426735"/>
            <a:ext cx="8194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ctr"/>
            <a:r>
              <a:rPr lang="ru-RU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№8 </a:t>
            </a:r>
            <a:r>
              <a:rPr lang="ru-RU" sz="1800" b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Медична</a:t>
            </a:r>
            <a:r>
              <a:rPr lang="ru-RU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</a:t>
            </a:r>
            <a:r>
              <a:rPr lang="ru-RU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новонародженим</a:t>
            </a:r>
            <a:r>
              <a:rPr lang="ru-RU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b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неонатальних</a:t>
            </a:r>
            <a:r>
              <a:rPr lang="ru-RU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endParaRPr lang="ru-RU" sz="18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DDBA48C-D131-B282-2304-596EA3932C7B}"/>
              </a:ext>
            </a:extLst>
          </p:cNvPr>
          <p:cNvSpPr txBox="1"/>
          <p:nvPr/>
        </p:nvSpPr>
        <p:spPr>
          <a:xfrm>
            <a:off x="565856" y="2213711"/>
            <a:ext cx="3297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ctr"/>
            <a:r>
              <a:rPr lang="ru-RU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№11 </a:t>
            </a:r>
            <a:r>
              <a:rPr lang="ru-RU" sz="1800" b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Гістероскопія</a:t>
            </a:r>
            <a:endParaRPr lang="ru-RU" sz="18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AF3FBD4-D560-1D52-DFF7-DD119172D961}"/>
              </a:ext>
            </a:extLst>
          </p:cNvPr>
          <p:cNvGrpSpPr/>
          <p:nvPr/>
        </p:nvGrpSpPr>
        <p:grpSpPr>
          <a:xfrm>
            <a:off x="1994560" y="836712"/>
            <a:ext cx="1509152" cy="517069"/>
            <a:chOff x="532701" y="1126840"/>
            <a:chExt cx="1366504" cy="517069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AFCC52F7-93F2-9D81-1338-D6E89C090593}"/>
                </a:ext>
              </a:extLst>
            </p:cNvPr>
            <p:cNvSpPr/>
            <p:nvPr/>
          </p:nvSpPr>
          <p:spPr>
            <a:xfrm>
              <a:off x="532701" y="1126840"/>
              <a:ext cx="1365209" cy="231133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Серпень</a:t>
              </a:r>
              <a:endParaRPr lang="ru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Прямоугольник: скругленные углы 135">
              <a:extLst>
                <a:ext uri="{FF2B5EF4-FFF2-40B4-BE49-F238E27FC236}">
                  <a16:creationId xmlns:a16="http://schemas.microsoft.com/office/drawing/2014/main" id="{84A12A62-DFD0-15B5-6F21-F4ED4BA722DE}"/>
                </a:ext>
              </a:extLst>
            </p:cNvPr>
            <p:cNvSpPr/>
            <p:nvPr/>
          </p:nvSpPr>
          <p:spPr>
            <a:xfrm>
              <a:off x="544260" y="1412776"/>
              <a:ext cx="1354945" cy="2311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103/2021,993</a:t>
              </a:r>
            </a:p>
            <a:p>
              <a:pPr algn="ctr"/>
              <a:endParaRPr lang="uk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67203F4B-D71C-B871-53D1-4E27A6D9B6E2}"/>
              </a:ext>
            </a:extLst>
          </p:cNvPr>
          <p:cNvGrpSpPr/>
          <p:nvPr/>
        </p:nvGrpSpPr>
        <p:grpSpPr>
          <a:xfrm>
            <a:off x="3650744" y="836712"/>
            <a:ext cx="1509152" cy="517069"/>
            <a:chOff x="532701" y="1126840"/>
            <a:chExt cx="1366504" cy="517069"/>
          </a:xfrm>
        </p:grpSpPr>
        <p:sp>
          <p:nvSpPr>
            <p:cNvPr id="138" name="Прямоугольник: скругленные углы 137">
              <a:extLst>
                <a:ext uri="{FF2B5EF4-FFF2-40B4-BE49-F238E27FC236}">
                  <a16:creationId xmlns:a16="http://schemas.microsoft.com/office/drawing/2014/main" id="{4BD84E62-8505-A881-77C2-0948B8F8C2A1}"/>
                </a:ext>
              </a:extLst>
            </p:cNvPr>
            <p:cNvSpPr/>
            <p:nvPr/>
          </p:nvSpPr>
          <p:spPr>
            <a:xfrm>
              <a:off x="532701" y="1126840"/>
              <a:ext cx="1365209" cy="231133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Вересень</a:t>
              </a:r>
              <a:endParaRPr lang="ru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Прямоугольник: скругленные углы 138">
              <a:extLst>
                <a:ext uri="{FF2B5EF4-FFF2-40B4-BE49-F238E27FC236}">
                  <a16:creationId xmlns:a16="http://schemas.microsoft.com/office/drawing/2014/main" id="{16493AF2-BF09-96CF-FBF8-71ACA045C8C9}"/>
                </a:ext>
              </a:extLst>
            </p:cNvPr>
            <p:cNvSpPr/>
            <p:nvPr/>
          </p:nvSpPr>
          <p:spPr>
            <a:xfrm>
              <a:off x="544260" y="1412776"/>
              <a:ext cx="1354945" cy="2311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110/2159,443</a:t>
              </a:r>
            </a:p>
          </p:txBody>
        </p:sp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E686D004-A959-2A8C-7438-CAB4D27B3873}"/>
              </a:ext>
            </a:extLst>
          </p:cNvPr>
          <p:cNvGrpSpPr/>
          <p:nvPr/>
        </p:nvGrpSpPr>
        <p:grpSpPr>
          <a:xfrm>
            <a:off x="5306927" y="836712"/>
            <a:ext cx="1507723" cy="543635"/>
            <a:chOff x="532700" y="1126840"/>
            <a:chExt cx="1365210" cy="543635"/>
          </a:xfrm>
        </p:grpSpPr>
        <p:sp>
          <p:nvSpPr>
            <p:cNvPr id="141" name="Прямоугольник: скругленные углы 140">
              <a:extLst>
                <a:ext uri="{FF2B5EF4-FFF2-40B4-BE49-F238E27FC236}">
                  <a16:creationId xmlns:a16="http://schemas.microsoft.com/office/drawing/2014/main" id="{A8177699-8423-7056-F061-18C0ECB80F4E}"/>
                </a:ext>
              </a:extLst>
            </p:cNvPr>
            <p:cNvSpPr/>
            <p:nvPr/>
          </p:nvSpPr>
          <p:spPr>
            <a:xfrm>
              <a:off x="532701" y="1126840"/>
              <a:ext cx="1365209" cy="231133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Жовтень</a:t>
              </a:r>
              <a:endParaRPr lang="ru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" name="Прямоугольник: скругленные углы 141">
              <a:extLst>
                <a:ext uri="{FF2B5EF4-FFF2-40B4-BE49-F238E27FC236}">
                  <a16:creationId xmlns:a16="http://schemas.microsoft.com/office/drawing/2014/main" id="{41622CE3-5377-2CD3-DE4B-01BCCAE03CFB}"/>
                </a:ext>
              </a:extLst>
            </p:cNvPr>
            <p:cNvSpPr/>
            <p:nvPr/>
          </p:nvSpPr>
          <p:spPr>
            <a:xfrm>
              <a:off x="532700" y="1439342"/>
              <a:ext cx="1354945" cy="2311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108/2120,180</a:t>
              </a:r>
            </a:p>
          </p:txBody>
        </p:sp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13A19170-1D05-0A14-E05C-79675DBB8C1E}"/>
              </a:ext>
            </a:extLst>
          </p:cNvPr>
          <p:cNvGrpSpPr/>
          <p:nvPr/>
        </p:nvGrpSpPr>
        <p:grpSpPr>
          <a:xfrm>
            <a:off x="6963112" y="836712"/>
            <a:ext cx="1509152" cy="517069"/>
            <a:chOff x="532701" y="1126840"/>
            <a:chExt cx="1366504" cy="517069"/>
          </a:xfrm>
        </p:grpSpPr>
        <p:sp>
          <p:nvSpPr>
            <p:cNvPr id="144" name="Прямоугольник: скругленные углы 143">
              <a:extLst>
                <a:ext uri="{FF2B5EF4-FFF2-40B4-BE49-F238E27FC236}">
                  <a16:creationId xmlns:a16="http://schemas.microsoft.com/office/drawing/2014/main" id="{4D1021C0-3270-0D58-F73F-CAA2B35D4431}"/>
                </a:ext>
              </a:extLst>
            </p:cNvPr>
            <p:cNvSpPr/>
            <p:nvPr/>
          </p:nvSpPr>
          <p:spPr>
            <a:xfrm>
              <a:off x="532701" y="1126840"/>
              <a:ext cx="1365209" cy="231133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Листопад</a:t>
              </a:r>
              <a:endParaRPr lang="ru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" name="Прямоугольник: скругленные углы 144">
              <a:extLst>
                <a:ext uri="{FF2B5EF4-FFF2-40B4-BE49-F238E27FC236}">
                  <a16:creationId xmlns:a16="http://schemas.microsoft.com/office/drawing/2014/main" id="{47B6A29B-8FFE-CC6F-D13E-B9C5D7EC8AF4}"/>
                </a:ext>
              </a:extLst>
            </p:cNvPr>
            <p:cNvSpPr/>
            <p:nvPr/>
          </p:nvSpPr>
          <p:spPr>
            <a:xfrm>
              <a:off x="544260" y="1412776"/>
              <a:ext cx="1354945" cy="2311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95/1864,973</a:t>
              </a:r>
            </a:p>
          </p:txBody>
        </p:sp>
      </p:grpSp>
      <p:grpSp>
        <p:nvGrpSpPr>
          <p:cNvPr id="146" name="Группа 145">
            <a:extLst>
              <a:ext uri="{FF2B5EF4-FFF2-40B4-BE49-F238E27FC236}">
                <a16:creationId xmlns:a16="http://schemas.microsoft.com/office/drawing/2014/main" id="{C2C935A0-692D-CD3B-42CD-F4DC52E99BC1}"/>
              </a:ext>
            </a:extLst>
          </p:cNvPr>
          <p:cNvGrpSpPr/>
          <p:nvPr/>
        </p:nvGrpSpPr>
        <p:grpSpPr>
          <a:xfrm>
            <a:off x="8544272" y="836712"/>
            <a:ext cx="1509152" cy="517069"/>
            <a:chOff x="532701" y="1126840"/>
            <a:chExt cx="1366504" cy="517069"/>
          </a:xfrm>
        </p:grpSpPr>
        <p:sp>
          <p:nvSpPr>
            <p:cNvPr id="147" name="Прямоугольник: скругленные углы 146">
              <a:extLst>
                <a:ext uri="{FF2B5EF4-FFF2-40B4-BE49-F238E27FC236}">
                  <a16:creationId xmlns:a16="http://schemas.microsoft.com/office/drawing/2014/main" id="{C171D48F-E979-C93D-D88F-6BA21247BF8E}"/>
                </a:ext>
              </a:extLst>
            </p:cNvPr>
            <p:cNvSpPr/>
            <p:nvPr/>
          </p:nvSpPr>
          <p:spPr>
            <a:xfrm>
              <a:off x="532701" y="1126840"/>
              <a:ext cx="1365209" cy="231133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Грудень</a:t>
              </a:r>
              <a:endParaRPr lang="ru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" name="Прямоугольник: скругленные углы 147">
              <a:extLst>
                <a:ext uri="{FF2B5EF4-FFF2-40B4-BE49-F238E27FC236}">
                  <a16:creationId xmlns:a16="http://schemas.microsoft.com/office/drawing/2014/main" id="{F616C4CC-95EF-8C60-BE18-D015C799E3BC}"/>
                </a:ext>
              </a:extLst>
            </p:cNvPr>
            <p:cNvSpPr/>
            <p:nvPr/>
          </p:nvSpPr>
          <p:spPr>
            <a:xfrm>
              <a:off x="544260" y="1412776"/>
              <a:ext cx="1354945" cy="2311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98/1923,867</a:t>
              </a:r>
            </a:p>
          </p:txBody>
        </p:sp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CF601FF3-EFF4-FBEA-2755-400D1A990F38}"/>
              </a:ext>
            </a:extLst>
          </p:cNvPr>
          <p:cNvGrpSpPr/>
          <p:nvPr/>
        </p:nvGrpSpPr>
        <p:grpSpPr>
          <a:xfrm>
            <a:off x="10200456" y="836712"/>
            <a:ext cx="1798494" cy="543635"/>
            <a:chOff x="532701" y="1126840"/>
            <a:chExt cx="1365209" cy="543635"/>
          </a:xfrm>
        </p:grpSpPr>
        <p:sp>
          <p:nvSpPr>
            <p:cNvPr id="150" name="Прямоугольник: скругленные углы 149">
              <a:extLst>
                <a:ext uri="{FF2B5EF4-FFF2-40B4-BE49-F238E27FC236}">
                  <a16:creationId xmlns:a16="http://schemas.microsoft.com/office/drawing/2014/main" id="{8B7FF79F-6476-30D6-4308-2481902D4B3F}"/>
                </a:ext>
              </a:extLst>
            </p:cNvPr>
            <p:cNvSpPr/>
            <p:nvPr/>
          </p:nvSpPr>
          <p:spPr>
            <a:xfrm>
              <a:off x="532701" y="1126840"/>
              <a:ext cx="1365209" cy="231133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Всього </a:t>
              </a:r>
              <a:endParaRPr lang="ru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" name="Прямоугольник: скругленные углы 150">
              <a:extLst>
                <a:ext uri="{FF2B5EF4-FFF2-40B4-BE49-F238E27FC236}">
                  <a16:creationId xmlns:a16="http://schemas.microsoft.com/office/drawing/2014/main" id="{C16EC821-AFC1-E8FF-BA87-092567EF4D95}"/>
                </a:ext>
              </a:extLst>
            </p:cNvPr>
            <p:cNvSpPr/>
            <p:nvPr/>
          </p:nvSpPr>
          <p:spPr>
            <a:xfrm>
              <a:off x="542965" y="1439342"/>
              <a:ext cx="1354945" cy="23113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617/ 12112,449</a:t>
              </a:r>
            </a:p>
          </p:txBody>
        </p:sp>
      </p:grpSp>
      <p:sp>
        <p:nvSpPr>
          <p:cNvPr id="194" name="TextBox 193">
            <a:extLst>
              <a:ext uri="{FF2B5EF4-FFF2-40B4-BE49-F238E27FC236}">
                <a16:creationId xmlns:a16="http://schemas.microsoft.com/office/drawing/2014/main" id="{4321662F-7976-2F69-8CE5-CD3EF56A7167}"/>
              </a:ext>
            </a:extLst>
          </p:cNvPr>
          <p:cNvSpPr txBox="1"/>
          <p:nvPr/>
        </p:nvSpPr>
        <p:spPr>
          <a:xfrm>
            <a:off x="482624" y="2941494"/>
            <a:ext cx="7375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ctr"/>
            <a:r>
              <a:rPr lang="ru-RU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№23 </a:t>
            </a:r>
            <a:r>
              <a:rPr lang="ru-RU" sz="1800" b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Стаціонарна</a:t>
            </a:r>
            <a:r>
              <a:rPr lang="ru-RU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паліативна</a:t>
            </a:r>
            <a:r>
              <a:rPr lang="ru-RU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медична</a:t>
            </a:r>
            <a:r>
              <a:rPr lang="ru-RU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</a:t>
            </a:r>
            <a:r>
              <a:rPr lang="ru-RU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дорослим</a:t>
            </a:r>
            <a:r>
              <a:rPr lang="ru-RU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b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дітям</a:t>
            </a:r>
            <a:endParaRPr lang="ru-RU" sz="18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7F9EDE04-E4EF-D428-D16F-1EB675E1D4B8}"/>
              </a:ext>
            </a:extLst>
          </p:cNvPr>
          <p:cNvSpPr txBox="1"/>
          <p:nvPr/>
        </p:nvSpPr>
        <p:spPr>
          <a:xfrm>
            <a:off x="482624" y="3742495"/>
            <a:ext cx="719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ctr"/>
            <a:r>
              <a:rPr lang="ru-RU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№24 </a:t>
            </a:r>
            <a:r>
              <a:rPr lang="ru-RU" sz="1800" b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Мобільна</a:t>
            </a:r>
            <a:r>
              <a:rPr lang="ru-RU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паліативна</a:t>
            </a:r>
            <a:r>
              <a:rPr lang="ru-RU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медична</a:t>
            </a:r>
            <a:r>
              <a:rPr lang="ru-RU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</a:t>
            </a:r>
            <a:r>
              <a:rPr lang="ru-RU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дорослим</a:t>
            </a:r>
            <a:r>
              <a:rPr lang="ru-RU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b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дітям</a:t>
            </a:r>
            <a:endParaRPr lang="ru-RU" sz="18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4B20422A-CB07-DA6E-BB60-2DFBF72CF95E}"/>
              </a:ext>
            </a:extLst>
          </p:cNvPr>
          <p:cNvSpPr txBox="1"/>
          <p:nvPr/>
        </p:nvSpPr>
        <p:spPr>
          <a:xfrm>
            <a:off x="495158" y="4584332"/>
            <a:ext cx="11347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ctr"/>
            <a:r>
              <a:rPr lang="ru-RU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№9 </a:t>
            </a:r>
            <a:r>
              <a:rPr lang="ru-RU" sz="1800" b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Профілактика,діагностика</a:t>
            </a:r>
            <a:r>
              <a:rPr lang="ru-RU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r>
              <a:rPr lang="ru-RU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b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реабілітація</a:t>
            </a:r>
            <a:r>
              <a:rPr lang="ru-RU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пацієнтів</a:t>
            </a:r>
            <a:r>
              <a:rPr lang="ru-RU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b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амбулаторних</a:t>
            </a:r>
            <a:r>
              <a:rPr lang="ru-RU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endParaRPr lang="ru-RU" sz="18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4" name="Группа 273">
            <a:extLst>
              <a:ext uri="{FF2B5EF4-FFF2-40B4-BE49-F238E27FC236}">
                <a16:creationId xmlns:a16="http://schemas.microsoft.com/office/drawing/2014/main" id="{0CE4BD2E-1D3D-98BF-F738-149D59F62B77}"/>
              </a:ext>
            </a:extLst>
          </p:cNvPr>
          <p:cNvGrpSpPr/>
          <p:nvPr/>
        </p:nvGrpSpPr>
        <p:grpSpPr>
          <a:xfrm>
            <a:off x="351142" y="1874322"/>
            <a:ext cx="11649514" cy="258534"/>
            <a:chOff x="351142" y="2060848"/>
            <a:chExt cx="11649514" cy="258534"/>
          </a:xfrm>
        </p:grpSpPr>
        <p:sp>
          <p:nvSpPr>
            <p:cNvPr id="264" name="Прямоугольник: скругленные углы 263">
              <a:extLst>
                <a:ext uri="{FF2B5EF4-FFF2-40B4-BE49-F238E27FC236}">
                  <a16:creationId xmlns:a16="http://schemas.microsoft.com/office/drawing/2014/main" id="{F7B8A050-61FF-5F2B-5BBC-5E06E10778C3}"/>
                </a:ext>
              </a:extLst>
            </p:cNvPr>
            <p:cNvSpPr/>
            <p:nvPr/>
          </p:nvSpPr>
          <p:spPr>
            <a:xfrm>
              <a:off x="351142" y="2081129"/>
              <a:ext cx="1496386" cy="2311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25/1234,637</a:t>
              </a:r>
            </a:p>
          </p:txBody>
        </p:sp>
        <p:sp>
          <p:nvSpPr>
            <p:cNvPr id="266" name="Прямоугольник: скругленные углы 265">
              <a:extLst>
                <a:ext uri="{FF2B5EF4-FFF2-40B4-BE49-F238E27FC236}">
                  <a16:creationId xmlns:a16="http://schemas.microsoft.com/office/drawing/2014/main" id="{3E5DD37F-139B-9B6C-9750-9B5C2415F07E}"/>
                </a:ext>
              </a:extLst>
            </p:cNvPr>
            <p:cNvSpPr/>
            <p:nvPr/>
          </p:nvSpPr>
          <p:spPr>
            <a:xfrm>
              <a:off x="2007326" y="2060848"/>
              <a:ext cx="1496386" cy="2311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15/1260,742</a:t>
              </a:r>
            </a:p>
          </p:txBody>
        </p:sp>
        <p:sp>
          <p:nvSpPr>
            <p:cNvPr id="267" name="Прямоугольник: скругленные углы 266">
              <a:extLst>
                <a:ext uri="{FF2B5EF4-FFF2-40B4-BE49-F238E27FC236}">
                  <a16:creationId xmlns:a16="http://schemas.microsoft.com/office/drawing/2014/main" id="{67C2A04A-251F-0598-45DD-603659C2FBE0}"/>
                </a:ext>
              </a:extLst>
            </p:cNvPr>
            <p:cNvSpPr/>
            <p:nvPr/>
          </p:nvSpPr>
          <p:spPr>
            <a:xfrm>
              <a:off x="3656412" y="2081129"/>
              <a:ext cx="1496386" cy="2311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18/1054,102</a:t>
              </a:r>
            </a:p>
          </p:txBody>
        </p:sp>
        <p:sp>
          <p:nvSpPr>
            <p:cNvPr id="268" name="Прямоугольник: скругленные углы 267">
              <a:extLst>
                <a:ext uri="{FF2B5EF4-FFF2-40B4-BE49-F238E27FC236}">
                  <a16:creationId xmlns:a16="http://schemas.microsoft.com/office/drawing/2014/main" id="{408DBC1A-F585-D7DE-7277-627F37D56B54}"/>
                </a:ext>
              </a:extLst>
            </p:cNvPr>
            <p:cNvSpPr/>
            <p:nvPr/>
          </p:nvSpPr>
          <p:spPr>
            <a:xfrm>
              <a:off x="5319694" y="2081129"/>
              <a:ext cx="1496386" cy="2311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22/1288,347</a:t>
              </a:r>
            </a:p>
          </p:txBody>
        </p:sp>
        <p:sp>
          <p:nvSpPr>
            <p:cNvPr id="269" name="Прямоугольник: скругленные углы 268">
              <a:extLst>
                <a:ext uri="{FF2B5EF4-FFF2-40B4-BE49-F238E27FC236}">
                  <a16:creationId xmlns:a16="http://schemas.microsoft.com/office/drawing/2014/main" id="{1E9589C9-DD3C-7D42-9762-CFDE7C0CAEF5}"/>
                </a:ext>
              </a:extLst>
            </p:cNvPr>
            <p:cNvSpPr/>
            <p:nvPr/>
          </p:nvSpPr>
          <p:spPr>
            <a:xfrm>
              <a:off x="6975878" y="2081129"/>
              <a:ext cx="1496386" cy="2311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18/1054,102</a:t>
              </a:r>
            </a:p>
          </p:txBody>
        </p:sp>
        <p:sp>
          <p:nvSpPr>
            <p:cNvPr id="270" name="Прямоугольник: скругленные углы 269">
              <a:extLst>
                <a:ext uri="{FF2B5EF4-FFF2-40B4-BE49-F238E27FC236}">
                  <a16:creationId xmlns:a16="http://schemas.microsoft.com/office/drawing/2014/main" id="{11BE7420-DD01-9EBA-B877-E74D7A071D42}"/>
                </a:ext>
              </a:extLst>
            </p:cNvPr>
            <p:cNvSpPr/>
            <p:nvPr/>
          </p:nvSpPr>
          <p:spPr>
            <a:xfrm>
              <a:off x="8557038" y="2081129"/>
              <a:ext cx="1496386" cy="2311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15/878,418</a:t>
              </a:r>
            </a:p>
          </p:txBody>
        </p:sp>
        <p:sp>
          <p:nvSpPr>
            <p:cNvPr id="273" name="Прямоугольник: скругленные углы 272">
              <a:extLst>
                <a:ext uri="{FF2B5EF4-FFF2-40B4-BE49-F238E27FC236}">
                  <a16:creationId xmlns:a16="http://schemas.microsoft.com/office/drawing/2014/main" id="{4AAC50CF-C667-1D8A-92B0-548F46140AEE}"/>
                </a:ext>
              </a:extLst>
            </p:cNvPr>
            <p:cNvSpPr/>
            <p:nvPr/>
          </p:nvSpPr>
          <p:spPr>
            <a:xfrm>
              <a:off x="10215684" y="2088249"/>
              <a:ext cx="1784972" cy="23113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113/ 6770,348</a:t>
              </a:r>
            </a:p>
          </p:txBody>
        </p:sp>
      </p:grpSp>
      <p:sp>
        <p:nvSpPr>
          <p:cNvPr id="275" name="TextBox 274">
            <a:extLst>
              <a:ext uri="{FF2B5EF4-FFF2-40B4-BE49-F238E27FC236}">
                <a16:creationId xmlns:a16="http://schemas.microsoft.com/office/drawing/2014/main" id="{AAD667C8-E4D4-2DC0-30C9-C7673AB933A0}"/>
              </a:ext>
            </a:extLst>
          </p:cNvPr>
          <p:cNvSpPr txBox="1"/>
          <p:nvPr/>
        </p:nvSpPr>
        <p:spPr>
          <a:xfrm>
            <a:off x="493849" y="5445224"/>
            <a:ext cx="553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ctr"/>
            <a:r>
              <a:rPr lang="ru-RU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№35 </a:t>
            </a:r>
            <a:r>
              <a:rPr lang="ru-RU" sz="1800" b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вагітності</a:t>
            </a:r>
            <a:r>
              <a:rPr lang="ru-RU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b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амбулаторних</a:t>
            </a:r>
            <a:r>
              <a:rPr lang="ru-RU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endParaRPr lang="ru-RU" sz="18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1D4599A5-C41B-5F47-E1CB-25B72DC08237}"/>
              </a:ext>
            </a:extLst>
          </p:cNvPr>
          <p:cNvSpPr txBox="1"/>
          <p:nvPr/>
        </p:nvSpPr>
        <p:spPr>
          <a:xfrm>
            <a:off x="482624" y="6163270"/>
            <a:ext cx="3957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ctr"/>
            <a:r>
              <a:rPr lang="ru-RU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№50 </a:t>
            </a:r>
            <a:r>
              <a:rPr lang="ru-RU" sz="1800" b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лікарів-інтернів</a:t>
            </a:r>
            <a:endParaRPr lang="ru-RU" sz="18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7" name="Группа 276">
            <a:extLst>
              <a:ext uri="{FF2B5EF4-FFF2-40B4-BE49-F238E27FC236}">
                <a16:creationId xmlns:a16="http://schemas.microsoft.com/office/drawing/2014/main" id="{2AF4DAEF-D714-9DF6-6B82-AA9C30B7098B}"/>
              </a:ext>
            </a:extLst>
          </p:cNvPr>
          <p:cNvGrpSpPr/>
          <p:nvPr/>
        </p:nvGrpSpPr>
        <p:grpSpPr>
          <a:xfrm>
            <a:off x="349436" y="2626707"/>
            <a:ext cx="11667566" cy="268718"/>
            <a:chOff x="333090" y="2081129"/>
            <a:chExt cx="11667566" cy="268718"/>
          </a:xfrm>
        </p:grpSpPr>
        <p:sp>
          <p:nvSpPr>
            <p:cNvPr id="278" name="Прямоугольник: скругленные углы 277">
              <a:extLst>
                <a:ext uri="{FF2B5EF4-FFF2-40B4-BE49-F238E27FC236}">
                  <a16:creationId xmlns:a16="http://schemas.microsoft.com/office/drawing/2014/main" id="{383A6E5F-8827-2ACE-7AD8-DF1095DA7605}"/>
                </a:ext>
              </a:extLst>
            </p:cNvPr>
            <p:cNvSpPr/>
            <p:nvPr/>
          </p:nvSpPr>
          <p:spPr>
            <a:xfrm>
              <a:off x="333090" y="2088249"/>
              <a:ext cx="1496386" cy="2311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7/15,680</a:t>
              </a:r>
            </a:p>
          </p:txBody>
        </p:sp>
        <p:sp>
          <p:nvSpPr>
            <p:cNvPr id="279" name="Прямоугольник: скругленные углы 278">
              <a:extLst>
                <a:ext uri="{FF2B5EF4-FFF2-40B4-BE49-F238E27FC236}">
                  <a16:creationId xmlns:a16="http://schemas.microsoft.com/office/drawing/2014/main" id="{AF929C5B-42A2-E487-EEC5-84A950F8600D}"/>
                </a:ext>
              </a:extLst>
            </p:cNvPr>
            <p:cNvSpPr/>
            <p:nvPr/>
          </p:nvSpPr>
          <p:spPr>
            <a:xfrm>
              <a:off x="2007326" y="2108977"/>
              <a:ext cx="1496386" cy="24087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7/20,384</a:t>
              </a:r>
            </a:p>
          </p:txBody>
        </p:sp>
        <p:sp>
          <p:nvSpPr>
            <p:cNvPr id="280" name="Прямоугольник: скругленные углы 279">
              <a:extLst>
                <a:ext uri="{FF2B5EF4-FFF2-40B4-BE49-F238E27FC236}">
                  <a16:creationId xmlns:a16="http://schemas.microsoft.com/office/drawing/2014/main" id="{3F155408-CAF2-E3C2-A29C-D2FD63969765}"/>
                </a:ext>
              </a:extLst>
            </p:cNvPr>
            <p:cNvSpPr/>
            <p:nvPr/>
          </p:nvSpPr>
          <p:spPr>
            <a:xfrm>
              <a:off x="3681562" y="2088249"/>
              <a:ext cx="1496386" cy="2311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10/29,120</a:t>
              </a:r>
            </a:p>
          </p:txBody>
        </p:sp>
        <p:sp>
          <p:nvSpPr>
            <p:cNvPr id="281" name="Прямоугольник: скругленные углы 280">
              <a:extLst>
                <a:ext uri="{FF2B5EF4-FFF2-40B4-BE49-F238E27FC236}">
                  <a16:creationId xmlns:a16="http://schemas.microsoft.com/office/drawing/2014/main" id="{350C0F44-048B-BFBD-73ED-0ACFA849F1DA}"/>
                </a:ext>
              </a:extLst>
            </p:cNvPr>
            <p:cNvSpPr/>
            <p:nvPr/>
          </p:nvSpPr>
          <p:spPr>
            <a:xfrm>
              <a:off x="5319694" y="2081129"/>
              <a:ext cx="1496386" cy="2311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10/29,120</a:t>
              </a:r>
            </a:p>
            <a:p>
              <a:pPr algn="ctr"/>
              <a:endParaRPr lang="uk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2" name="Прямоугольник: скругленные углы 281">
              <a:extLst>
                <a:ext uri="{FF2B5EF4-FFF2-40B4-BE49-F238E27FC236}">
                  <a16:creationId xmlns:a16="http://schemas.microsoft.com/office/drawing/2014/main" id="{A063FB68-BF82-EAB2-F836-C9627805B77E}"/>
                </a:ext>
              </a:extLst>
            </p:cNvPr>
            <p:cNvSpPr/>
            <p:nvPr/>
          </p:nvSpPr>
          <p:spPr>
            <a:xfrm>
              <a:off x="6975878" y="2081129"/>
              <a:ext cx="1496386" cy="2311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10/29,120</a:t>
              </a:r>
            </a:p>
            <a:p>
              <a:pPr algn="ctr"/>
              <a:endParaRPr lang="uk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3" name="Прямоугольник: скругленные углы 282">
              <a:extLst>
                <a:ext uri="{FF2B5EF4-FFF2-40B4-BE49-F238E27FC236}">
                  <a16:creationId xmlns:a16="http://schemas.microsoft.com/office/drawing/2014/main" id="{43F623B9-DEEC-0ED6-7348-128DDDDCF55C}"/>
                </a:ext>
              </a:extLst>
            </p:cNvPr>
            <p:cNvSpPr/>
            <p:nvPr/>
          </p:nvSpPr>
          <p:spPr>
            <a:xfrm>
              <a:off x="8557038" y="2081129"/>
              <a:ext cx="1496386" cy="2311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10/29,120</a:t>
              </a:r>
            </a:p>
            <a:p>
              <a:pPr algn="ctr"/>
              <a:endParaRPr lang="uk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" name="Прямоугольник: скругленные углы 285">
              <a:extLst>
                <a:ext uri="{FF2B5EF4-FFF2-40B4-BE49-F238E27FC236}">
                  <a16:creationId xmlns:a16="http://schemas.microsoft.com/office/drawing/2014/main" id="{D0095B87-8832-A77A-B44E-08EC90F4E3C5}"/>
                </a:ext>
              </a:extLst>
            </p:cNvPr>
            <p:cNvSpPr/>
            <p:nvPr/>
          </p:nvSpPr>
          <p:spPr>
            <a:xfrm>
              <a:off x="10215684" y="2088249"/>
              <a:ext cx="1784972" cy="23113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54/152,544</a:t>
              </a:r>
            </a:p>
          </p:txBody>
        </p:sp>
      </p:grpSp>
      <p:grpSp>
        <p:nvGrpSpPr>
          <p:cNvPr id="287" name="Группа 286">
            <a:extLst>
              <a:ext uri="{FF2B5EF4-FFF2-40B4-BE49-F238E27FC236}">
                <a16:creationId xmlns:a16="http://schemas.microsoft.com/office/drawing/2014/main" id="{4F5E411A-6617-6B51-CAA3-EE40EACAFD38}"/>
              </a:ext>
            </a:extLst>
          </p:cNvPr>
          <p:cNvGrpSpPr/>
          <p:nvPr/>
        </p:nvGrpSpPr>
        <p:grpSpPr>
          <a:xfrm>
            <a:off x="338376" y="3399388"/>
            <a:ext cx="11649514" cy="247025"/>
            <a:chOff x="351142" y="2072357"/>
            <a:chExt cx="11649514" cy="247025"/>
          </a:xfrm>
        </p:grpSpPr>
        <p:sp>
          <p:nvSpPr>
            <p:cNvPr id="288" name="Прямоугольник: скругленные углы 287">
              <a:extLst>
                <a:ext uri="{FF2B5EF4-FFF2-40B4-BE49-F238E27FC236}">
                  <a16:creationId xmlns:a16="http://schemas.microsoft.com/office/drawing/2014/main" id="{8EBA8505-47D2-4901-A94B-293B5EFDF268}"/>
                </a:ext>
              </a:extLst>
            </p:cNvPr>
            <p:cNvSpPr/>
            <p:nvPr/>
          </p:nvSpPr>
          <p:spPr>
            <a:xfrm>
              <a:off x="351142" y="2081129"/>
              <a:ext cx="1496386" cy="2311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2/38,082</a:t>
              </a:r>
            </a:p>
          </p:txBody>
        </p:sp>
        <p:sp>
          <p:nvSpPr>
            <p:cNvPr id="289" name="Прямоугольник: скругленные углы 288">
              <a:extLst>
                <a:ext uri="{FF2B5EF4-FFF2-40B4-BE49-F238E27FC236}">
                  <a16:creationId xmlns:a16="http://schemas.microsoft.com/office/drawing/2014/main" id="{3000A31D-72BE-AC7A-DD4B-95BFA86CF098}"/>
                </a:ext>
              </a:extLst>
            </p:cNvPr>
            <p:cNvSpPr/>
            <p:nvPr/>
          </p:nvSpPr>
          <p:spPr>
            <a:xfrm>
              <a:off x="2007326" y="2088249"/>
              <a:ext cx="1496386" cy="2311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2/38,082</a:t>
              </a:r>
            </a:p>
            <a:p>
              <a:pPr algn="ctr"/>
              <a:endParaRPr lang="uk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0" name="Прямоугольник: скругленные углы 289">
              <a:extLst>
                <a:ext uri="{FF2B5EF4-FFF2-40B4-BE49-F238E27FC236}">
                  <a16:creationId xmlns:a16="http://schemas.microsoft.com/office/drawing/2014/main" id="{4E233262-F6D7-FE18-866E-54371B285B47}"/>
                </a:ext>
              </a:extLst>
            </p:cNvPr>
            <p:cNvSpPr/>
            <p:nvPr/>
          </p:nvSpPr>
          <p:spPr>
            <a:xfrm>
              <a:off x="3656412" y="2072357"/>
              <a:ext cx="1496386" cy="2311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2/38,082</a:t>
              </a:r>
            </a:p>
            <a:p>
              <a:pPr algn="ctr"/>
              <a:endParaRPr lang="uk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1" name="Прямоугольник: скругленные углы 290">
              <a:extLst>
                <a:ext uri="{FF2B5EF4-FFF2-40B4-BE49-F238E27FC236}">
                  <a16:creationId xmlns:a16="http://schemas.microsoft.com/office/drawing/2014/main" id="{DAB4514F-E1F7-0BA8-7559-44BD007B4F54}"/>
                </a:ext>
              </a:extLst>
            </p:cNvPr>
            <p:cNvSpPr/>
            <p:nvPr/>
          </p:nvSpPr>
          <p:spPr>
            <a:xfrm>
              <a:off x="5330754" y="2081922"/>
              <a:ext cx="1496386" cy="2311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2/38,082</a:t>
              </a:r>
            </a:p>
            <a:p>
              <a:pPr algn="ctr"/>
              <a:endParaRPr lang="uk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2" name="Прямоугольник: скругленные углы 291">
              <a:extLst>
                <a:ext uri="{FF2B5EF4-FFF2-40B4-BE49-F238E27FC236}">
                  <a16:creationId xmlns:a16="http://schemas.microsoft.com/office/drawing/2014/main" id="{42D6198A-98FB-A166-FC9D-5AFF6F99CD2E}"/>
                </a:ext>
              </a:extLst>
            </p:cNvPr>
            <p:cNvSpPr/>
            <p:nvPr/>
          </p:nvSpPr>
          <p:spPr>
            <a:xfrm>
              <a:off x="6975878" y="2081129"/>
              <a:ext cx="1496386" cy="2311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2/38,082</a:t>
              </a:r>
            </a:p>
            <a:p>
              <a:pPr algn="ctr"/>
              <a:endParaRPr lang="uk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3" name="Прямоугольник: скругленные углы 292">
              <a:extLst>
                <a:ext uri="{FF2B5EF4-FFF2-40B4-BE49-F238E27FC236}">
                  <a16:creationId xmlns:a16="http://schemas.microsoft.com/office/drawing/2014/main" id="{5F6A63FA-CA7A-4851-E100-6B2276BEB561}"/>
                </a:ext>
              </a:extLst>
            </p:cNvPr>
            <p:cNvSpPr/>
            <p:nvPr/>
          </p:nvSpPr>
          <p:spPr>
            <a:xfrm>
              <a:off x="8557038" y="2081129"/>
              <a:ext cx="1496386" cy="2311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2/38,082</a:t>
              </a:r>
            </a:p>
            <a:p>
              <a:pPr algn="ctr"/>
              <a:endParaRPr lang="uk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6" name="Прямоугольник: скругленные углы 295">
              <a:extLst>
                <a:ext uri="{FF2B5EF4-FFF2-40B4-BE49-F238E27FC236}">
                  <a16:creationId xmlns:a16="http://schemas.microsoft.com/office/drawing/2014/main" id="{AACFB1BC-0CF5-6E77-6DC6-8AE776C01F4F}"/>
                </a:ext>
              </a:extLst>
            </p:cNvPr>
            <p:cNvSpPr/>
            <p:nvPr/>
          </p:nvSpPr>
          <p:spPr>
            <a:xfrm>
              <a:off x="10215684" y="2088249"/>
              <a:ext cx="1784972" cy="23113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12/228,492</a:t>
              </a:r>
            </a:p>
          </p:txBody>
        </p:sp>
      </p:grpSp>
      <p:grpSp>
        <p:nvGrpSpPr>
          <p:cNvPr id="297" name="Группа 296">
            <a:extLst>
              <a:ext uri="{FF2B5EF4-FFF2-40B4-BE49-F238E27FC236}">
                <a16:creationId xmlns:a16="http://schemas.microsoft.com/office/drawing/2014/main" id="{9C74E10B-0FEE-7FBE-E4C4-3536FDB564BB}"/>
              </a:ext>
            </a:extLst>
          </p:cNvPr>
          <p:cNvGrpSpPr/>
          <p:nvPr/>
        </p:nvGrpSpPr>
        <p:grpSpPr>
          <a:xfrm>
            <a:off x="349436" y="4207909"/>
            <a:ext cx="11649514" cy="255382"/>
            <a:chOff x="351142" y="2074306"/>
            <a:chExt cx="11649514" cy="255382"/>
          </a:xfrm>
        </p:grpSpPr>
        <p:sp>
          <p:nvSpPr>
            <p:cNvPr id="298" name="Прямоугольник: скругленные углы 297">
              <a:extLst>
                <a:ext uri="{FF2B5EF4-FFF2-40B4-BE49-F238E27FC236}">
                  <a16:creationId xmlns:a16="http://schemas.microsoft.com/office/drawing/2014/main" id="{C6D5878B-0BA0-2519-7533-F3CD4CA6F63C}"/>
                </a:ext>
              </a:extLst>
            </p:cNvPr>
            <p:cNvSpPr/>
            <p:nvPr/>
          </p:nvSpPr>
          <p:spPr>
            <a:xfrm>
              <a:off x="351142" y="2081129"/>
              <a:ext cx="1496386" cy="2311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1/19,101</a:t>
              </a:r>
            </a:p>
          </p:txBody>
        </p:sp>
        <p:sp>
          <p:nvSpPr>
            <p:cNvPr id="299" name="Прямоугольник: скругленные углы 298">
              <a:extLst>
                <a:ext uri="{FF2B5EF4-FFF2-40B4-BE49-F238E27FC236}">
                  <a16:creationId xmlns:a16="http://schemas.microsoft.com/office/drawing/2014/main" id="{4DA0C882-B54D-2C2E-140D-34EA98F6EF94}"/>
                </a:ext>
              </a:extLst>
            </p:cNvPr>
            <p:cNvSpPr/>
            <p:nvPr/>
          </p:nvSpPr>
          <p:spPr>
            <a:xfrm>
              <a:off x="2007326" y="2074306"/>
              <a:ext cx="1496386" cy="25263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1/19,101</a:t>
              </a:r>
            </a:p>
            <a:p>
              <a:pPr algn="ctr"/>
              <a:endParaRPr lang="uk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0" name="Прямоугольник: скругленные углы 299">
              <a:extLst>
                <a:ext uri="{FF2B5EF4-FFF2-40B4-BE49-F238E27FC236}">
                  <a16:creationId xmlns:a16="http://schemas.microsoft.com/office/drawing/2014/main" id="{823D54C6-D66F-974E-B27B-D3EAA3DA14B2}"/>
                </a:ext>
              </a:extLst>
            </p:cNvPr>
            <p:cNvSpPr/>
            <p:nvPr/>
          </p:nvSpPr>
          <p:spPr>
            <a:xfrm>
              <a:off x="3656412" y="2081129"/>
              <a:ext cx="1496386" cy="2311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1/19,101</a:t>
              </a:r>
            </a:p>
            <a:p>
              <a:pPr algn="ctr"/>
              <a:endParaRPr lang="uk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Прямоугольник: скругленные углы 300">
              <a:extLst>
                <a:ext uri="{FF2B5EF4-FFF2-40B4-BE49-F238E27FC236}">
                  <a16:creationId xmlns:a16="http://schemas.microsoft.com/office/drawing/2014/main" id="{8DF5C417-C6F9-C566-0E44-B192C9D3BDFA}"/>
                </a:ext>
              </a:extLst>
            </p:cNvPr>
            <p:cNvSpPr/>
            <p:nvPr/>
          </p:nvSpPr>
          <p:spPr>
            <a:xfrm>
              <a:off x="5337746" y="2098555"/>
              <a:ext cx="1496386" cy="2311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1/19,101</a:t>
              </a:r>
            </a:p>
            <a:p>
              <a:pPr algn="ctr"/>
              <a:endParaRPr lang="uk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2" name="Прямоугольник: скругленные углы 301">
              <a:extLst>
                <a:ext uri="{FF2B5EF4-FFF2-40B4-BE49-F238E27FC236}">
                  <a16:creationId xmlns:a16="http://schemas.microsoft.com/office/drawing/2014/main" id="{C27BC672-A9C8-AF62-ABC3-F95200F34567}"/>
                </a:ext>
              </a:extLst>
            </p:cNvPr>
            <p:cNvSpPr/>
            <p:nvPr/>
          </p:nvSpPr>
          <p:spPr>
            <a:xfrm>
              <a:off x="6975878" y="2081129"/>
              <a:ext cx="1496386" cy="2311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1/19,101</a:t>
              </a:r>
            </a:p>
            <a:p>
              <a:pPr algn="ctr"/>
              <a:endParaRPr lang="uk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3" name="Прямоугольник: скругленные углы 302">
              <a:extLst>
                <a:ext uri="{FF2B5EF4-FFF2-40B4-BE49-F238E27FC236}">
                  <a16:creationId xmlns:a16="http://schemas.microsoft.com/office/drawing/2014/main" id="{DF00AEB8-EF0F-8B3E-750E-903ADECE743D}"/>
                </a:ext>
              </a:extLst>
            </p:cNvPr>
            <p:cNvSpPr/>
            <p:nvPr/>
          </p:nvSpPr>
          <p:spPr>
            <a:xfrm>
              <a:off x="8557038" y="2081129"/>
              <a:ext cx="1496386" cy="2311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1/19,101</a:t>
              </a:r>
            </a:p>
            <a:p>
              <a:pPr algn="ctr"/>
              <a:endParaRPr lang="uk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6" name="Прямоугольник: скругленные углы 305">
              <a:extLst>
                <a:ext uri="{FF2B5EF4-FFF2-40B4-BE49-F238E27FC236}">
                  <a16:creationId xmlns:a16="http://schemas.microsoft.com/office/drawing/2014/main" id="{8FFAA74E-4346-FB4C-C0DD-0025ECB0A715}"/>
                </a:ext>
              </a:extLst>
            </p:cNvPr>
            <p:cNvSpPr/>
            <p:nvPr/>
          </p:nvSpPr>
          <p:spPr>
            <a:xfrm>
              <a:off x="10215684" y="2088249"/>
              <a:ext cx="1784972" cy="23113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6/114,606</a:t>
              </a:r>
            </a:p>
          </p:txBody>
        </p:sp>
      </p:grpSp>
      <p:grpSp>
        <p:nvGrpSpPr>
          <p:cNvPr id="307" name="Группа 306">
            <a:extLst>
              <a:ext uri="{FF2B5EF4-FFF2-40B4-BE49-F238E27FC236}">
                <a16:creationId xmlns:a16="http://schemas.microsoft.com/office/drawing/2014/main" id="{9BAD8489-D015-97EE-8081-628C8C98F498}"/>
              </a:ext>
            </a:extLst>
          </p:cNvPr>
          <p:cNvGrpSpPr/>
          <p:nvPr/>
        </p:nvGrpSpPr>
        <p:grpSpPr>
          <a:xfrm>
            <a:off x="349436" y="5085184"/>
            <a:ext cx="11649514" cy="258534"/>
            <a:chOff x="351142" y="2060848"/>
            <a:chExt cx="11649514" cy="258534"/>
          </a:xfrm>
        </p:grpSpPr>
        <p:sp>
          <p:nvSpPr>
            <p:cNvPr id="308" name="Прямоугольник: скругленные углы 307">
              <a:extLst>
                <a:ext uri="{FF2B5EF4-FFF2-40B4-BE49-F238E27FC236}">
                  <a16:creationId xmlns:a16="http://schemas.microsoft.com/office/drawing/2014/main" id="{C957AB3D-1EB9-E9B2-3B87-1BF4A7DE66D3}"/>
                </a:ext>
              </a:extLst>
            </p:cNvPr>
            <p:cNvSpPr/>
            <p:nvPr/>
          </p:nvSpPr>
          <p:spPr>
            <a:xfrm>
              <a:off x="351142" y="2081129"/>
              <a:ext cx="1496386" cy="2311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734,299</a:t>
              </a:r>
            </a:p>
          </p:txBody>
        </p:sp>
        <p:sp>
          <p:nvSpPr>
            <p:cNvPr id="309" name="Прямоугольник: скругленные углы 308">
              <a:extLst>
                <a:ext uri="{FF2B5EF4-FFF2-40B4-BE49-F238E27FC236}">
                  <a16:creationId xmlns:a16="http://schemas.microsoft.com/office/drawing/2014/main" id="{2F3A7DD9-1E80-6C5F-228A-9AAE5E29E978}"/>
                </a:ext>
              </a:extLst>
            </p:cNvPr>
            <p:cNvSpPr/>
            <p:nvPr/>
          </p:nvSpPr>
          <p:spPr>
            <a:xfrm>
              <a:off x="2007326" y="2060848"/>
              <a:ext cx="1496386" cy="2311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734,299</a:t>
              </a:r>
            </a:p>
            <a:p>
              <a:pPr algn="ctr"/>
              <a:endParaRPr lang="uk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0" name="Прямоугольник: скругленные углы 309">
              <a:extLst>
                <a:ext uri="{FF2B5EF4-FFF2-40B4-BE49-F238E27FC236}">
                  <a16:creationId xmlns:a16="http://schemas.microsoft.com/office/drawing/2014/main" id="{7C0E8AF5-CA16-4B33-2EC2-EA0E82010CD5}"/>
                </a:ext>
              </a:extLst>
            </p:cNvPr>
            <p:cNvSpPr/>
            <p:nvPr/>
          </p:nvSpPr>
          <p:spPr>
            <a:xfrm>
              <a:off x="3656412" y="2081129"/>
              <a:ext cx="1496386" cy="2311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734,299</a:t>
              </a:r>
            </a:p>
            <a:p>
              <a:pPr algn="ctr"/>
              <a:endParaRPr lang="uk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1" name="Прямоугольник: скругленные углы 310">
              <a:extLst>
                <a:ext uri="{FF2B5EF4-FFF2-40B4-BE49-F238E27FC236}">
                  <a16:creationId xmlns:a16="http://schemas.microsoft.com/office/drawing/2014/main" id="{F68423FC-0A9D-8246-85E2-542CDBE930DF}"/>
                </a:ext>
              </a:extLst>
            </p:cNvPr>
            <p:cNvSpPr/>
            <p:nvPr/>
          </p:nvSpPr>
          <p:spPr>
            <a:xfrm>
              <a:off x="5319694" y="2081129"/>
              <a:ext cx="1496386" cy="2311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734,299</a:t>
              </a:r>
            </a:p>
            <a:p>
              <a:pPr algn="ctr"/>
              <a:endParaRPr lang="uk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2" name="Прямоугольник: скругленные углы 311">
              <a:extLst>
                <a:ext uri="{FF2B5EF4-FFF2-40B4-BE49-F238E27FC236}">
                  <a16:creationId xmlns:a16="http://schemas.microsoft.com/office/drawing/2014/main" id="{CA4CA1B4-7F8A-6454-D83B-62F5169DBC49}"/>
                </a:ext>
              </a:extLst>
            </p:cNvPr>
            <p:cNvSpPr/>
            <p:nvPr/>
          </p:nvSpPr>
          <p:spPr>
            <a:xfrm>
              <a:off x="6975878" y="2081129"/>
              <a:ext cx="1496386" cy="2311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734,299</a:t>
              </a:r>
            </a:p>
            <a:p>
              <a:pPr algn="ctr"/>
              <a:endParaRPr lang="uk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3" name="Прямоугольник: скругленные углы 312">
              <a:extLst>
                <a:ext uri="{FF2B5EF4-FFF2-40B4-BE49-F238E27FC236}">
                  <a16:creationId xmlns:a16="http://schemas.microsoft.com/office/drawing/2014/main" id="{D93ED9A8-B5C2-9971-715C-743407A58CF6}"/>
                </a:ext>
              </a:extLst>
            </p:cNvPr>
            <p:cNvSpPr/>
            <p:nvPr/>
          </p:nvSpPr>
          <p:spPr>
            <a:xfrm>
              <a:off x="8557038" y="2081129"/>
              <a:ext cx="1496386" cy="2311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734,299</a:t>
              </a:r>
            </a:p>
            <a:p>
              <a:pPr algn="ctr"/>
              <a:endParaRPr lang="uk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6" name="Прямоугольник: скругленные углы 315">
              <a:extLst>
                <a:ext uri="{FF2B5EF4-FFF2-40B4-BE49-F238E27FC236}">
                  <a16:creationId xmlns:a16="http://schemas.microsoft.com/office/drawing/2014/main" id="{FEEC30E9-A3CE-861C-BE61-033740C36241}"/>
                </a:ext>
              </a:extLst>
            </p:cNvPr>
            <p:cNvSpPr/>
            <p:nvPr/>
          </p:nvSpPr>
          <p:spPr>
            <a:xfrm>
              <a:off x="10215684" y="2088249"/>
              <a:ext cx="1784972" cy="23113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4405,794</a:t>
              </a:r>
            </a:p>
          </p:txBody>
        </p:sp>
      </p:grpSp>
      <p:grpSp>
        <p:nvGrpSpPr>
          <p:cNvPr id="317" name="Группа 316">
            <a:extLst>
              <a:ext uri="{FF2B5EF4-FFF2-40B4-BE49-F238E27FC236}">
                <a16:creationId xmlns:a16="http://schemas.microsoft.com/office/drawing/2014/main" id="{7B10DA4F-B846-43E6-0798-EE6CF65E40B8}"/>
              </a:ext>
            </a:extLst>
          </p:cNvPr>
          <p:cNvGrpSpPr/>
          <p:nvPr/>
        </p:nvGrpSpPr>
        <p:grpSpPr>
          <a:xfrm>
            <a:off x="338376" y="5860625"/>
            <a:ext cx="11649514" cy="258534"/>
            <a:chOff x="351142" y="2060848"/>
            <a:chExt cx="11649514" cy="258534"/>
          </a:xfrm>
        </p:grpSpPr>
        <p:sp>
          <p:nvSpPr>
            <p:cNvPr id="318" name="Прямоугольник: скругленные углы 317">
              <a:extLst>
                <a:ext uri="{FF2B5EF4-FFF2-40B4-BE49-F238E27FC236}">
                  <a16:creationId xmlns:a16="http://schemas.microsoft.com/office/drawing/2014/main" id="{223CF157-2CF1-F00A-E219-2A5AB217EEF3}"/>
                </a:ext>
              </a:extLst>
            </p:cNvPr>
            <p:cNvSpPr/>
            <p:nvPr/>
          </p:nvSpPr>
          <p:spPr>
            <a:xfrm>
              <a:off x="351142" y="2081129"/>
              <a:ext cx="1496386" cy="2311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356/271,272</a:t>
              </a:r>
            </a:p>
          </p:txBody>
        </p:sp>
        <p:sp>
          <p:nvSpPr>
            <p:cNvPr id="319" name="Прямоугольник: скругленные углы 318">
              <a:extLst>
                <a:ext uri="{FF2B5EF4-FFF2-40B4-BE49-F238E27FC236}">
                  <a16:creationId xmlns:a16="http://schemas.microsoft.com/office/drawing/2014/main" id="{34D7CD51-F647-6F47-21D9-E2224060F28A}"/>
                </a:ext>
              </a:extLst>
            </p:cNvPr>
            <p:cNvSpPr/>
            <p:nvPr/>
          </p:nvSpPr>
          <p:spPr>
            <a:xfrm>
              <a:off x="2007326" y="2060848"/>
              <a:ext cx="1496386" cy="2311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350/266,700</a:t>
              </a:r>
            </a:p>
          </p:txBody>
        </p:sp>
        <p:sp>
          <p:nvSpPr>
            <p:cNvPr id="320" name="Прямоугольник: скругленные углы 319">
              <a:extLst>
                <a:ext uri="{FF2B5EF4-FFF2-40B4-BE49-F238E27FC236}">
                  <a16:creationId xmlns:a16="http://schemas.microsoft.com/office/drawing/2014/main" id="{74B04A5A-93DD-E526-17F4-C270D37F91DB}"/>
                </a:ext>
              </a:extLst>
            </p:cNvPr>
            <p:cNvSpPr/>
            <p:nvPr/>
          </p:nvSpPr>
          <p:spPr>
            <a:xfrm>
              <a:off x="3656412" y="2081129"/>
              <a:ext cx="1496386" cy="2311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380/289,560</a:t>
              </a:r>
            </a:p>
          </p:txBody>
        </p:sp>
        <p:sp>
          <p:nvSpPr>
            <p:cNvPr id="321" name="Прямоугольник: скругленные углы 320">
              <a:extLst>
                <a:ext uri="{FF2B5EF4-FFF2-40B4-BE49-F238E27FC236}">
                  <a16:creationId xmlns:a16="http://schemas.microsoft.com/office/drawing/2014/main" id="{C57686E5-BEE6-39A6-35C1-43E02D099CD7}"/>
                </a:ext>
              </a:extLst>
            </p:cNvPr>
            <p:cNvSpPr/>
            <p:nvPr/>
          </p:nvSpPr>
          <p:spPr>
            <a:xfrm>
              <a:off x="5319694" y="2081129"/>
              <a:ext cx="1496386" cy="2311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350/266,700</a:t>
              </a:r>
            </a:p>
          </p:txBody>
        </p:sp>
        <p:sp>
          <p:nvSpPr>
            <p:cNvPr id="322" name="Прямоугольник: скругленные углы 321">
              <a:extLst>
                <a:ext uri="{FF2B5EF4-FFF2-40B4-BE49-F238E27FC236}">
                  <a16:creationId xmlns:a16="http://schemas.microsoft.com/office/drawing/2014/main" id="{FDB4C368-AD60-4EA2-913F-9D528AF083A5}"/>
                </a:ext>
              </a:extLst>
            </p:cNvPr>
            <p:cNvSpPr/>
            <p:nvPr/>
          </p:nvSpPr>
          <p:spPr>
            <a:xfrm>
              <a:off x="6975878" y="2081129"/>
              <a:ext cx="1496386" cy="2311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320/243,840</a:t>
              </a:r>
            </a:p>
          </p:txBody>
        </p:sp>
        <p:sp>
          <p:nvSpPr>
            <p:cNvPr id="323" name="Прямоугольник: скругленные углы 322">
              <a:extLst>
                <a:ext uri="{FF2B5EF4-FFF2-40B4-BE49-F238E27FC236}">
                  <a16:creationId xmlns:a16="http://schemas.microsoft.com/office/drawing/2014/main" id="{B428E92A-E78A-BDB3-2EF7-9BBA400504FC}"/>
                </a:ext>
              </a:extLst>
            </p:cNvPr>
            <p:cNvSpPr/>
            <p:nvPr/>
          </p:nvSpPr>
          <p:spPr>
            <a:xfrm>
              <a:off x="8557038" y="2081129"/>
              <a:ext cx="1496386" cy="2311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300/288,600</a:t>
              </a:r>
            </a:p>
          </p:txBody>
        </p:sp>
        <p:sp>
          <p:nvSpPr>
            <p:cNvPr id="326" name="Прямоугольник: скругленные углы 325">
              <a:extLst>
                <a:ext uri="{FF2B5EF4-FFF2-40B4-BE49-F238E27FC236}">
                  <a16:creationId xmlns:a16="http://schemas.microsoft.com/office/drawing/2014/main" id="{EC34D841-5159-DEAD-04A0-47550312DFBE}"/>
                </a:ext>
              </a:extLst>
            </p:cNvPr>
            <p:cNvSpPr/>
            <p:nvPr/>
          </p:nvSpPr>
          <p:spPr>
            <a:xfrm>
              <a:off x="10215684" y="2088249"/>
              <a:ext cx="1784972" cy="23113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2056/1626,672</a:t>
              </a:r>
            </a:p>
          </p:txBody>
        </p:sp>
      </p:grpSp>
      <p:grpSp>
        <p:nvGrpSpPr>
          <p:cNvPr id="327" name="Группа 326">
            <a:extLst>
              <a:ext uri="{FF2B5EF4-FFF2-40B4-BE49-F238E27FC236}">
                <a16:creationId xmlns:a16="http://schemas.microsoft.com/office/drawing/2014/main" id="{3BED4296-9485-40F1-632C-084FED26E46C}"/>
              </a:ext>
            </a:extLst>
          </p:cNvPr>
          <p:cNvGrpSpPr/>
          <p:nvPr/>
        </p:nvGrpSpPr>
        <p:grpSpPr>
          <a:xfrm>
            <a:off x="349436" y="6563553"/>
            <a:ext cx="11649514" cy="272043"/>
            <a:chOff x="351142" y="2060848"/>
            <a:chExt cx="11649514" cy="272043"/>
          </a:xfrm>
        </p:grpSpPr>
        <p:sp>
          <p:nvSpPr>
            <p:cNvPr id="328" name="Прямоугольник: скругленные углы 327">
              <a:extLst>
                <a:ext uri="{FF2B5EF4-FFF2-40B4-BE49-F238E27FC236}">
                  <a16:creationId xmlns:a16="http://schemas.microsoft.com/office/drawing/2014/main" id="{CE58D9A4-C432-F1C5-7485-D176CBE6124E}"/>
                </a:ext>
              </a:extLst>
            </p:cNvPr>
            <p:cNvSpPr/>
            <p:nvPr/>
          </p:nvSpPr>
          <p:spPr>
            <a:xfrm>
              <a:off x="351142" y="2081129"/>
              <a:ext cx="1496386" cy="2311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8/63,440</a:t>
              </a:r>
            </a:p>
          </p:txBody>
        </p:sp>
        <p:sp>
          <p:nvSpPr>
            <p:cNvPr id="329" name="Прямоугольник: скругленные углы 328">
              <a:extLst>
                <a:ext uri="{FF2B5EF4-FFF2-40B4-BE49-F238E27FC236}">
                  <a16:creationId xmlns:a16="http://schemas.microsoft.com/office/drawing/2014/main" id="{43B04652-F92B-3957-FED2-3B1E48C0274B}"/>
                </a:ext>
              </a:extLst>
            </p:cNvPr>
            <p:cNvSpPr/>
            <p:nvPr/>
          </p:nvSpPr>
          <p:spPr>
            <a:xfrm>
              <a:off x="2007326" y="2060848"/>
              <a:ext cx="1496386" cy="2311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8/63,440</a:t>
              </a:r>
            </a:p>
          </p:txBody>
        </p:sp>
        <p:sp>
          <p:nvSpPr>
            <p:cNvPr id="330" name="Прямоугольник: скругленные углы 329">
              <a:extLst>
                <a:ext uri="{FF2B5EF4-FFF2-40B4-BE49-F238E27FC236}">
                  <a16:creationId xmlns:a16="http://schemas.microsoft.com/office/drawing/2014/main" id="{620F913A-DB54-9F1F-B131-B2C69F310F0B}"/>
                </a:ext>
              </a:extLst>
            </p:cNvPr>
            <p:cNvSpPr/>
            <p:nvPr/>
          </p:nvSpPr>
          <p:spPr>
            <a:xfrm>
              <a:off x="3656412" y="2081129"/>
              <a:ext cx="1496386" cy="2311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158,600</a:t>
              </a:r>
            </a:p>
          </p:txBody>
        </p:sp>
        <p:sp>
          <p:nvSpPr>
            <p:cNvPr id="331" name="Прямоугольник: скругленные углы 330">
              <a:extLst>
                <a:ext uri="{FF2B5EF4-FFF2-40B4-BE49-F238E27FC236}">
                  <a16:creationId xmlns:a16="http://schemas.microsoft.com/office/drawing/2014/main" id="{2D2BD4B6-7BA4-3D69-EDB3-6FC158BD4251}"/>
                </a:ext>
              </a:extLst>
            </p:cNvPr>
            <p:cNvSpPr/>
            <p:nvPr/>
          </p:nvSpPr>
          <p:spPr>
            <a:xfrm>
              <a:off x="5319694" y="2081129"/>
              <a:ext cx="1496386" cy="2311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81,740</a:t>
              </a:r>
            </a:p>
          </p:txBody>
        </p:sp>
        <p:sp>
          <p:nvSpPr>
            <p:cNvPr id="332" name="Прямоугольник: скругленные углы 331">
              <a:extLst>
                <a:ext uri="{FF2B5EF4-FFF2-40B4-BE49-F238E27FC236}">
                  <a16:creationId xmlns:a16="http://schemas.microsoft.com/office/drawing/2014/main" id="{BD96AAF5-1B5C-C0E6-494F-4091F1AE57EC}"/>
                </a:ext>
              </a:extLst>
            </p:cNvPr>
            <p:cNvSpPr/>
            <p:nvPr/>
          </p:nvSpPr>
          <p:spPr>
            <a:xfrm>
              <a:off x="6975878" y="2081129"/>
              <a:ext cx="1496386" cy="2311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81,740</a:t>
              </a:r>
            </a:p>
          </p:txBody>
        </p:sp>
        <p:sp>
          <p:nvSpPr>
            <p:cNvPr id="333" name="Прямоугольник: скругленные углы 332">
              <a:extLst>
                <a:ext uri="{FF2B5EF4-FFF2-40B4-BE49-F238E27FC236}">
                  <a16:creationId xmlns:a16="http://schemas.microsoft.com/office/drawing/2014/main" id="{D731FC8E-B6EB-0D17-F9A9-8E4C232D511F}"/>
                </a:ext>
              </a:extLst>
            </p:cNvPr>
            <p:cNvSpPr/>
            <p:nvPr/>
          </p:nvSpPr>
          <p:spPr>
            <a:xfrm>
              <a:off x="8575090" y="2101758"/>
              <a:ext cx="1496386" cy="2311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192,760</a:t>
              </a:r>
            </a:p>
          </p:txBody>
        </p:sp>
        <p:sp>
          <p:nvSpPr>
            <p:cNvPr id="336" name="Прямоугольник: скругленные углы 335">
              <a:extLst>
                <a:ext uri="{FF2B5EF4-FFF2-40B4-BE49-F238E27FC236}">
                  <a16:creationId xmlns:a16="http://schemas.microsoft.com/office/drawing/2014/main" id="{002E34DD-02DE-F381-2E2B-14039CA268BD}"/>
                </a:ext>
              </a:extLst>
            </p:cNvPr>
            <p:cNvSpPr/>
            <p:nvPr/>
          </p:nvSpPr>
          <p:spPr>
            <a:xfrm>
              <a:off x="10215684" y="2094766"/>
              <a:ext cx="1784972" cy="23113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641,720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8304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27448" y="0"/>
            <a:ext cx="106884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Прогнозовані видатки за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II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</a:t>
            </a:r>
            <a:r>
              <a:rPr lang="uk-UA" sz="32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івріччя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2022 року,  </a:t>
            </a:r>
            <a:r>
              <a:rPr lang="uk-UA" sz="32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тис.грн</a:t>
            </a:r>
            <a:endParaRPr lang="ru-RU" alt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013154565"/>
              </p:ext>
            </p:extLst>
          </p:nvPr>
        </p:nvGraphicFramePr>
        <p:xfrm>
          <a:off x="2423592" y="1295049"/>
          <a:ext cx="957706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1813429201"/>
              </p:ext>
            </p:extLst>
          </p:nvPr>
        </p:nvGraphicFramePr>
        <p:xfrm>
          <a:off x="119336" y="1268760"/>
          <a:ext cx="2160241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1024414"/>
            <a:ext cx="2336493" cy="157506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7BC5AC-A33F-BD82-9E67-B532111836A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0" y="-27384"/>
            <a:ext cx="648072" cy="63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6AC0DC-8896-16FC-3594-4F23ACA3B62E}"/>
              </a:ext>
            </a:extLst>
          </p:cNvPr>
          <p:cNvSpPr txBox="1"/>
          <p:nvPr/>
        </p:nvSpPr>
        <p:spPr>
          <a:xfrm>
            <a:off x="2527835" y="589507"/>
            <a:ext cx="8568952" cy="595610"/>
          </a:xfrm>
          <a:prstGeom prst="roundRect">
            <a:avLst>
              <a:gd name="adj" fmla="val 38901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Очікувані надходження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uk-UA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півріччя - 39693,480</a:t>
            </a:r>
            <a:endParaRPr lang="ru-RU" sz="40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340117E-9CF8-1024-F1E4-E78DECC3EB56}"/>
              </a:ext>
            </a:extLst>
          </p:cNvPr>
          <p:cNvSpPr/>
          <p:nvPr/>
        </p:nvSpPr>
        <p:spPr>
          <a:xfrm flipH="1">
            <a:off x="2508172" y="1455885"/>
            <a:ext cx="1047884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6656,64</a:t>
            </a:r>
            <a:endParaRPr lang="ru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B4EEEFCB-CDD0-41AD-29B3-5179F99C5678}"/>
              </a:ext>
            </a:extLst>
          </p:cNvPr>
          <p:cNvSpPr/>
          <p:nvPr/>
        </p:nvSpPr>
        <p:spPr>
          <a:xfrm flipH="1">
            <a:off x="3870355" y="1455885"/>
            <a:ext cx="1132117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6609,181</a:t>
            </a:r>
            <a:endParaRPr lang="ru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EF46AB3B-8712-110E-34AA-9E4AE7F187A5}"/>
              </a:ext>
            </a:extLst>
          </p:cNvPr>
          <p:cNvSpPr/>
          <p:nvPr/>
        </p:nvSpPr>
        <p:spPr>
          <a:xfrm flipH="1">
            <a:off x="5294237" y="1437831"/>
            <a:ext cx="1102266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6855,744</a:t>
            </a:r>
            <a:endParaRPr lang="ru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5DCDC0F6-85C6-99C9-6896-8851F8DADFD2}"/>
              </a:ext>
            </a:extLst>
          </p:cNvPr>
          <p:cNvSpPr/>
          <p:nvPr/>
        </p:nvSpPr>
        <p:spPr>
          <a:xfrm flipH="1">
            <a:off x="6633884" y="1475409"/>
            <a:ext cx="1148395" cy="36003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6881,183</a:t>
            </a:r>
            <a:endParaRPr lang="ru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B8916BFE-BF50-E433-ED02-D357E62A4CFF}"/>
              </a:ext>
            </a:extLst>
          </p:cNvPr>
          <p:cNvSpPr/>
          <p:nvPr/>
        </p:nvSpPr>
        <p:spPr>
          <a:xfrm flipH="1">
            <a:off x="7951102" y="1475409"/>
            <a:ext cx="1148394" cy="32099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6319,371</a:t>
            </a:r>
            <a:endParaRPr lang="ru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F847DBD-A0A1-5FE9-E2B3-170DDD255B02}"/>
              </a:ext>
            </a:extLst>
          </p:cNvPr>
          <p:cNvSpPr/>
          <p:nvPr/>
        </p:nvSpPr>
        <p:spPr>
          <a:xfrm flipH="1">
            <a:off x="9413693" y="1460426"/>
            <a:ext cx="1148395" cy="32099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6371,361</a:t>
            </a:r>
            <a:endParaRPr lang="ru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id="{076CD224-A270-90D2-E231-D309297504F5}"/>
              </a:ext>
            </a:extLst>
          </p:cNvPr>
          <p:cNvSpPr/>
          <p:nvPr/>
        </p:nvSpPr>
        <p:spPr>
          <a:xfrm>
            <a:off x="4179977" y="1108263"/>
            <a:ext cx="415434" cy="320993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id="{ADAD8CC9-28A6-0183-52F2-583F05B0050B}"/>
              </a:ext>
            </a:extLst>
          </p:cNvPr>
          <p:cNvSpPr/>
          <p:nvPr/>
        </p:nvSpPr>
        <p:spPr>
          <a:xfrm>
            <a:off x="9753614" y="1117358"/>
            <a:ext cx="415434" cy="320993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6E63B2F0-2786-04B0-EC33-5C7610E355AE}"/>
              </a:ext>
            </a:extLst>
          </p:cNvPr>
          <p:cNvSpPr/>
          <p:nvPr/>
        </p:nvSpPr>
        <p:spPr>
          <a:xfrm>
            <a:off x="8353227" y="1117358"/>
            <a:ext cx="415434" cy="320993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Стрелка: вниз 24">
            <a:extLst>
              <a:ext uri="{FF2B5EF4-FFF2-40B4-BE49-F238E27FC236}">
                <a16:creationId xmlns:a16="http://schemas.microsoft.com/office/drawing/2014/main" id="{F1E6771D-83A1-0F5C-AA91-87ECA77A73F8}"/>
              </a:ext>
            </a:extLst>
          </p:cNvPr>
          <p:cNvSpPr/>
          <p:nvPr/>
        </p:nvSpPr>
        <p:spPr>
          <a:xfrm>
            <a:off x="6983649" y="1135452"/>
            <a:ext cx="415434" cy="320993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6" name="Стрелка: вниз 25">
            <a:extLst>
              <a:ext uri="{FF2B5EF4-FFF2-40B4-BE49-F238E27FC236}">
                <a16:creationId xmlns:a16="http://schemas.microsoft.com/office/drawing/2014/main" id="{06423536-BD02-D975-DF15-7122471884DB}"/>
              </a:ext>
            </a:extLst>
          </p:cNvPr>
          <p:cNvSpPr/>
          <p:nvPr/>
        </p:nvSpPr>
        <p:spPr>
          <a:xfrm>
            <a:off x="5614071" y="1117360"/>
            <a:ext cx="415434" cy="320993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B8366FBA-ED1D-B2B0-C87F-ECDAD5BDFA16}"/>
              </a:ext>
            </a:extLst>
          </p:cNvPr>
          <p:cNvSpPr/>
          <p:nvPr/>
        </p:nvSpPr>
        <p:spPr>
          <a:xfrm>
            <a:off x="2827414" y="1144482"/>
            <a:ext cx="415434" cy="266744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3600594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471078" y="102609"/>
            <a:ext cx="8043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Пропозиції щодо збільшення прибутку та оптимізації витрат КНП «ВМКЛ «</a:t>
            </a:r>
            <a:r>
              <a:rPr lang="uk-UA" sz="3200" b="1" i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ЦМтаД</a:t>
            </a:r>
            <a:r>
              <a:rPr lang="uk-UA" sz="3200" b="1" i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»</a:t>
            </a:r>
            <a:endParaRPr lang="ru-RU" sz="3200" b="1" i="0" dirty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5680" y="1048392"/>
            <a:ext cx="6264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870206" y="5538976"/>
            <a:ext cx="11007426" cy="842351"/>
          </a:xfrm>
          <a:prstGeom prst="roundRect">
            <a:avLst>
              <a:gd name="adj" fmla="val 27264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i="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Коригування кількості штатних посад у відповідності з актуальними даними щодо виконання навантаження на лікарську посаду, кількості введених до електронної системи та підтверджених у розшифровці медичних записів, які підлягають оплаті</a:t>
            </a:r>
            <a:r>
              <a:rPr lang="en-US" i="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( + 2 490,0 </a:t>
            </a:r>
            <a:r>
              <a:rPr lang="uk-UA" i="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i="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839416" y="1288600"/>
            <a:ext cx="11038216" cy="715423"/>
          </a:xfrm>
          <a:prstGeom prst="roundRect">
            <a:avLst>
              <a:gd name="adj" fmla="val 27264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Постійний аналіз роботи медичного персоналу в системі </a:t>
            </a:r>
            <a:r>
              <a:rPr lang="en-US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E-Health,</a:t>
            </a:r>
            <a:r>
              <a:rPr lang="uk-UA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зменшення кількості помилкових записів в ЕСОЗ, правильне кодування медичних інтервенцій та діагнозів</a:t>
            </a:r>
            <a:endParaRPr lang="uk-UA" i="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839416" y="2083441"/>
            <a:ext cx="11038216" cy="866366"/>
          </a:xfrm>
          <a:prstGeom prst="roundRect">
            <a:avLst>
              <a:gd name="adj" fmla="val 27264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i="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додаткових вимог до ПМП «Медична допомога новонародженим у складних </a:t>
            </a:r>
            <a:r>
              <a:rPr lang="uk-UA" i="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неонатальних</a:t>
            </a:r>
            <a:r>
              <a:rPr lang="uk-UA" i="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випадках» - наявність та робота виїзної </a:t>
            </a:r>
            <a:r>
              <a:rPr lang="uk-UA" i="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неонатологічної</a:t>
            </a:r>
            <a:r>
              <a:rPr lang="uk-UA" i="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бригади невідкладної медичної допомоги та інтенсивної терапії</a:t>
            </a:r>
            <a:r>
              <a:rPr lang="en-US" i="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i="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коефіцієнт підвищення 1,194)</a:t>
            </a: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839416" y="3029224"/>
            <a:ext cx="11038216" cy="743285"/>
          </a:xfrm>
          <a:prstGeom prst="roundRect">
            <a:avLst>
              <a:gd name="adj" fmla="val 27264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i="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 кількості пролікованих випадків по ПМП «Стаціонарна допомога дорослим та дітям без хірургічних </a:t>
            </a:r>
            <a:r>
              <a:rPr lang="uk-UA" i="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втручань</a:t>
            </a:r>
            <a:r>
              <a:rPr lang="uk-UA" i="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», враховуючи сезонну захворюваність</a:t>
            </a: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839416" y="3826948"/>
            <a:ext cx="11038216" cy="982078"/>
          </a:xfrm>
          <a:prstGeom prst="roundRect">
            <a:avLst>
              <a:gd name="adj" fmla="val 27264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uk-UA" i="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i="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 пропозиції на укладання договору про медичне обслуговування населення за програмою медичних гарантій щодо надання медичних послуг за напрямом «Медична реабілітація немовлят, які народилися передчасно та/або хворими, протягом перших трьох років життя» (+357,060 </a:t>
            </a:r>
            <a:r>
              <a:rPr lang="uk-UA" i="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i="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uk-UA" i="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870206" y="4863466"/>
            <a:ext cx="11007426" cy="597358"/>
          </a:xfrm>
          <a:prstGeom prst="roundRect">
            <a:avLst>
              <a:gd name="adj" fmla="val 27264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i="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 структурного підрозділу «Молочна кухня»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CEB71A9-9EA1-0AD2-6D83-9DD5248B51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96" y="0"/>
            <a:ext cx="648072" cy="63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83432" y="260648"/>
            <a:ext cx="10657184" cy="2880320"/>
          </a:xfrm>
          <a:prstGeom prst="rect">
            <a:avLst/>
          </a:prstGeom>
        </p:spPr>
        <p:txBody>
          <a:bodyPr wrap="square">
            <a:prstTxWarp prst="textDeflateBottom">
              <a:avLst>
                <a:gd name="adj" fmla="val 63076"/>
              </a:avLst>
            </a:prstTxWarp>
            <a:spAutoFit/>
          </a:bodyPr>
          <a:lstStyle/>
          <a:p>
            <a:pPr algn="ctr"/>
            <a:r>
              <a:rPr lang="uk-UA" sz="8000" b="1" cap="all" spc="15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Дякую за увагу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B9E333-E3B0-4F96-93C6-2AE4B533F8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7" r="15168"/>
          <a:stretch/>
        </p:blipFill>
        <p:spPr>
          <a:xfrm>
            <a:off x="4871864" y="1556792"/>
            <a:ext cx="5436604" cy="4764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16883</TotalTime>
  <Words>1089</Words>
  <Application>Microsoft Office PowerPoint</Application>
  <PresentationFormat>Широкоэкранный</PresentationFormat>
  <Paragraphs>442</Paragraphs>
  <Slides>9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La mente</vt:lpstr>
      <vt:lpstr>Worksheet</vt:lpstr>
      <vt:lpstr>Презентация PowerPoint</vt:lpstr>
      <vt:lpstr>Презентация PowerPoint</vt:lpstr>
      <vt:lpstr>Надходження за програмою медичних гарантій за пакетами медичних послуг за I півріччя 2022 року, тис.грн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roddom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 бюджетного фінансування</dc:title>
  <dc:creator>user</dc:creator>
  <cp:lastModifiedBy>Irina</cp:lastModifiedBy>
  <cp:revision>1218</cp:revision>
  <cp:lastPrinted>2022-08-31T11:46:01Z</cp:lastPrinted>
  <dcterms:created xsi:type="dcterms:W3CDTF">2005-01-17T14:08:06Z</dcterms:created>
  <dcterms:modified xsi:type="dcterms:W3CDTF">2022-09-13T14:22:47Z</dcterms:modified>
</cp:coreProperties>
</file>